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8"/>
  </p:notesMasterIdLst>
  <p:sldIdLst>
    <p:sldId id="258" r:id="rId5"/>
    <p:sldId id="268" r:id="rId6"/>
    <p:sldId id="269" r:id="rId7"/>
    <p:sldId id="270" r:id="rId8"/>
    <p:sldId id="273" r:id="rId9"/>
    <p:sldId id="271" r:id="rId10"/>
    <p:sldId id="278" r:id="rId11"/>
    <p:sldId id="272" r:id="rId12"/>
    <p:sldId id="279" r:id="rId13"/>
    <p:sldId id="280" r:id="rId14"/>
    <p:sldId id="281" r:id="rId15"/>
    <p:sldId id="277"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BC"/>
    <a:srgbClr val="0072C7"/>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76" autoAdjust="0"/>
    <p:restoredTop sz="87949" autoAdjust="0"/>
  </p:normalViewPr>
  <p:slideViewPr>
    <p:cSldViewPr snapToGrid="0" showGuides="1">
      <p:cViewPr varScale="1">
        <p:scale>
          <a:sx n="67" d="100"/>
          <a:sy n="67" d="100"/>
        </p:scale>
        <p:origin x="38" y="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CBCE0-8CA3-4321-BE7A-F466B5773EA5}"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GB"/>
        </a:p>
      </dgm:t>
    </dgm:pt>
    <dgm:pt modelId="{647AA46C-E217-4D39-B0AE-3916040A32A0}">
      <dgm:prSet phldrT="[Text]"/>
      <dgm:spPr/>
      <dgm:t>
        <a:bodyPr/>
        <a:lstStyle/>
        <a:p>
          <a:r>
            <a:rPr lang="fr-FR" noProof="0" dirty="0"/>
            <a:t>Numérisation</a:t>
          </a:r>
        </a:p>
      </dgm:t>
    </dgm:pt>
    <dgm:pt modelId="{267CC6AA-5C67-414E-AD29-33BC507F4B10}" type="parTrans" cxnId="{6CB2D40B-1722-456C-95EC-26B8AABE377D}">
      <dgm:prSet/>
      <dgm:spPr/>
      <dgm:t>
        <a:bodyPr/>
        <a:lstStyle/>
        <a:p>
          <a:endParaRPr lang="en-GB"/>
        </a:p>
      </dgm:t>
    </dgm:pt>
    <dgm:pt modelId="{148216F4-EB11-4CF3-B36A-942F49A8FD11}" type="sibTrans" cxnId="{6CB2D40B-1722-456C-95EC-26B8AABE377D}">
      <dgm:prSet/>
      <dgm:spPr/>
      <dgm:t>
        <a:bodyPr/>
        <a:lstStyle/>
        <a:p>
          <a:endParaRPr lang="en-GB"/>
        </a:p>
      </dgm:t>
    </dgm:pt>
    <dgm:pt modelId="{A7503756-9E37-4F16-B476-6EEB05EA60FF}">
      <dgm:prSet/>
      <dgm:spPr/>
      <dgm:t>
        <a:bodyPr/>
        <a:lstStyle/>
        <a:p>
          <a:r>
            <a:rPr lang="fr-FR" noProof="0" dirty="0"/>
            <a:t>Formation des formateurs</a:t>
          </a:r>
        </a:p>
      </dgm:t>
    </dgm:pt>
    <dgm:pt modelId="{C502AD4A-0E6D-4283-B0FA-2FE44F417E90}" type="parTrans" cxnId="{DD0BA52E-D612-47D1-94EE-0F259E567043}">
      <dgm:prSet/>
      <dgm:spPr/>
      <dgm:t>
        <a:bodyPr/>
        <a:lstStyle/>
        <a:p>
          <a:endParaRPr lang="en-GB"/>
        </a:p>
      </dgm:t>
    </dgm:pt>
    <dgm:pt modelId="{C3FCB278-1E6D-4CEF-A694-C7E6CD2C8C8F}" type="sibTrans" cxnId="{DD0BA52E-D612-47D1-94EE-0F259E567043}">
      <dgm:prSet/>
      <dgm:spPr/>
      <dgm:t>
        <a:bodyPr/>
        <a:lstStyle/>
        <a:p>
          <a:endParaRPr lang="en-GB"/>
        </a:p>
      </dgm:t>
    </dgm:pt>
    <dgm:pt modelId="{8DE9491D-8DA2-47EE-B3CC-022C7CC5C278}">
      <dgm:prSet phldrT="[Text]"/>
      <dgm:spPr/>
      <dgm:t>
        <a:bodyPr/>
        <a:lstStyle/>
        <a:p>
          <a:r>
            <a:rPr lang="fr-FR" noProof="0" dirty="0"/>
            <a:t>Efficacité énergétique</a:t>
          </a:r>
        </a:p>
      </dgm:t>
    </dgm:pt>
    <dgm:pt modelId="{B7C10909-8550-4B73-BCFA-054C6512437E}" type="parTrans" cxnId="{6E404A50-16B3-443A-BD3F-6858FDE24591}">
      <dgm:prSet/>
      <dgm:spPr/>
      <dgm:t>
        <a:bodyPr/>
        <a:lstStyle/>
        <a:p>
          <a:endParaRPr lang="en-GB"/>
        </a:p>
      </dgm:t>
    </dgm:pt>
    <dgm:pt modelId="{5D3B618B-F8ED-4A27-B9CC-A9303733BCDE}" type="sibTrans" cxnId="{6E404A50-16B3-443A-BD3F-6858FDE24591}">
      <dgm:prSet/>
      <dgm:spPr/>
      <dgm:t>
        <a:bodyPr/>
        <a:lstStyle/>
        <a:p>
          <a:endParaRPr lang="en-GB"/>
        </a:p>
      </dgm:t>
    </dgm:pt>
    <dgm:pt modelId="{BBF9FE83-0D20-4F70-9376-B8BC502F48D0}">
      <dgm:prSet/>
      <dgm:spPr/>
      <dgm:t>
        <a:bodyPr/>
        <a:lstStyle/>
        <a:p>
          <a:r>
            <a:rPr lang="fr-FR" noProof="0" dirty="0"/>
            <a:t>Apprentissage</a:t>
          </a:r>
        </a:p>
      </dgm:t>
    </dgm:pt>
    <dgm:pt modelId="{D6D007CA-B21F-4B04-BC7C-EEE51A61332B}" type="parTrans" cxnId="{F41B6C7E-60DA-4519-9969-53BD46F91911}">
      <dgm:prSet/>
      <dgm:spPr/>
      <dgm:t>
        <a:bodyPr/>
        <a:lstStyle/>
        <a:p>
          <a:endParaRPr lang="en-GB"/>
        </a:p>
      </dgm:t>
    </dgm:pt>
    <dgm:pt modelId="{B63BB6D3-D352-4C45-8FCC-CF37F12CDFD6}" type="sibTrans" cxnId="{F41B6C7E-60DA-4519-9969-53BD46F91911}">
      <dgm:prSet/>
      <dgm:spPr/>
      <dgm:t>
        <a:bodyPr/>
        <a:lstStyle/>
        <a:p>
          <a:endParaRPr lang="en-GB"/>
        </a:p>
      </dgm:t>
    </dgm:pt>
    <dgm:pt modelId="{939CBC43-592A-4156-B45B-AEF50B11A92E}">
      <dgm:prSet/>
      <dgm:spPr/>
      <dgm:t>
        <a:bodyPr/>
        <a:lstStyle/>
        <a:p>
          <a:endParaRPr lang="fr-FR" noProof="0" dirty="0"/>
        </a:p>
      </dgm:t>
    </dgm:pt>
    <dgm:pt modelId="{DF8E9FA3-671D-4DD6-BD01-ED3BE3F12AB8}" type="parTrans" cxnId="{94946082-9EAB-4EF2-B2AF-2F93C7C12D80}">
      <dgm:prSet/>
      <dgm:spPr/>
      <dgm:t>
        <a:bodyPr/>
        <a:lstStyle/>
        <a:p>
          <a:endParaRPr lang="en-GB"/>
        </a:p>
      </dgm:t>
    </dgm:pt>
    <dgm:pt modelId="{2892D5D4-DAB3-4145-9AF9-8CEA5FCD4033}" type="sibTrans" cxnId="{94946082-9EAB-4EF2-B2AF-2F93C7C12D80}">
      <dgm:prSet/>
      <dgm:spPr/>
      <dgm:t>
        <a:bodyPr/>
        <a:lstStyle/>
        <a:p>
          <a:endParaRPr lang="en-GB"/>
        </a:p>
      </dgm:t>
    </dgm:pt>
    <dgm:pt modelId="{379F4EFE-DC79-4535-A565-BC793E33D52B}">
      <dgm:prSet phldrT="[Text]"/>
      <dgm:spPr/>
      <dgm:t>
        <a:bodyPr/>
        <a:lstStyle/>
        <a:p>
          <a:pPr algn="ctr"/>
          <a:r>
            <a:rPr lang="fr-FR" noProof="0" dirty="0"/>
            <a:t>Facteurs de développement des compétences dans la construction</a:t>
          </a:r>
        </a:p>
      </dgm:t>
    </dgm:pt>
    <dgm:pt modelId="{7AB32FDE-6052-48B2-B35A-D48F777E1DF0}" type="sibTrans" cxnId="{31DD9A95-0E58-48A0-B050-3F2D97FDB1A2}">
      <dgm:prSet/>
      <dgm:spPr/>
      <dgm:t>
        <a:bodyPr/>
        <a:lstStyle/>
        <a:p>
          <a:endParaRPr lang="en-GB"/>
        </a:p>
      </dgm:t>
    </dgm:pt>
    <dgm:pt modelId="{FB7CF2B9-A531-4670-A656-4A8FD19F42D2}" type="parTrans" cxnId="{31DD9A95-0E58-48A0-B050-3F2D97FDB1A2}">
      <dgm:prSet/>
      <dgm:spPr/>
      <dgm:t>
        <a:bodyPr/>
        <a:lstStyle/>
        <a:p>
          <a:endParaRPr lang="en-GB"/>
        </a:p>
      </dgm:t>
    </dgm:pt>
    <dgm:pt modelId="{1F7F90E7-CCEE-4B95-BDF6-4DBCC0CDD04F}" type="pres">
      <dgm:prSet presAssocID="{34DCBCE0-8CA3-4321-BE7A-F466B5773EA5}" presName="Name0" presStyleCnt="0">
        <dgm:presLayoutVars>
          <dgm:dir/>
        </dgm:presLayoutVars>
      </dgm:prSet>
      <dgm:spPr/>
      <dgm:t>
        <a:bodyPr/>
        <a:lstStyle/>
        <a:p>
          <a:endParaRPr lang="en-US"/>
        </a:p>
      </dgm:t>
    </dgm:pt>
    <dgm:pt modelId="{20008722-A7AB-4942-9F4B-C33D9BFE1FEE}" type="pres">
      <dgm:prSet presAssocID="{379F4EFE-DC79-4535-A565-BC793E33D52B}" presName="withChildren" presStyleCnt="0"/>
      <dgm:spPr/>
    </dgm:pt>
    <dgm:pt modelId="{B8CCBF71-BFE7-4B35-9890-E3B635F69037}" type="pres">
      <dgm:prSet presAssocID="{379F4EFE-DC79-4535-A565-BC793E33D52B}" presName="bigCircle" presStyleLbl="vennNode1" presStyleIdx="0" presStyleCnt="6" custLinFactNeighborX="3287" custLinFactNeighborY="35"/>
      <dgm:spPr/>
    </dgm:pt>
    <dgm:pt modelId="{DBF3BFD7-CEE2-402C-A09C-C152B91BECDA}" type="pres">
      <dgm:prSet presAssocID="{379F4EFE-DC79-4535-A565-BC793E33D52B}" presName="medCircle" presStyleLbl="vennNode1" presStyleIdx="1" presStyleCnt="6" custFlipVert="1" custFlipHor="1" custScaleX="128920" custScaleY="81877" custLinFactX="-117330" custLinFactY="200000" custLinFactNeighborX="-200000" custLinFactNeighborY="205640"/>
      <dgm:spPr>
        <a:noFill/>
        <a:ln>
          <a:noFill/>
        </a:ln>
      </dgm:spPr>
    </dgm:pt>
    <dgm:pt modelId="{A5B62C73-F731-43C7-85FA-ECCF3D0B7ED2}" type="pres">
      <dgm:prSet presAssocID="{379F4EFE-DC79-4535-A565-BC793E33D52B}" presName="txLvl1" presStyleLbl="revTx" presStyleIdx="0" presStyleCnt="6" custScaleX="124597" custScaleY="171701" custLinFactNeighborX="-11143" custLinFactNeighborY="-8768"/>
      <dgm:spPr/>
      <dgm:t>
        <a:bodyPr/>
        <a:lstStyle/>
        <a:p>
          <a:endParaRPr lang="en-US"/>
        </a:p>
      </dgm:t>
    </dgm:pt>
    <dgm:pt modelId="{41254AF2-94A5-482B-88BB-33CE2E701BCE}" type="pres">
      <dgm:prSet presAssocID="{379F4EFE-DC79-4535-A565-BC793E33D52B}" presName="lin" presStyleCnt="0"/>
      <dgm:spPr/>
    </dgm:pt>
    <dgm:pt modelId="{D1691322-810E-4E30-A154-C97D795C3B5D}" type="pres">
      <dgm:prSet presAssocID="{647AA46C-E217-4D39-B0AE-3916040A32A0}" presName="txLvl2" presStyleLbl="revTx" presStyleIdx="1" presStyleCnt="6" custLinFactY="49532" custLinFactNeighborX="10724" custLinFactNeighborY="100000"/>
      <dgm:spPr/>
      <dgm:t>
        <a:bodyPr/>
        <a:lstStyle/>
        <a:p>
          <a:endParaRPr lang="en-US"/>
        </a:p>
      </dgm:t>
    </dgm:pt>
    <dgm:pt modelId="{D36B175F-5D37-4BD6-B4F5-5F1951CC9111}" type="pres">
      <dgm:prSet presAssocID="{148216F4-EB11-4CF3-B36A-942F49A8FD11}" presName="smCircle" presStyleLbl="vennNode1" presStyleIdx="2" presStyleCnt="6"/>
      <dgm:spPr/>
    </dgm:pt>
    <dgm:pt modelId="{C724526A-341A-44AB-9EE9-5F19191ECEB8}" type="pres">
      <dgm:prSet presAssocID="{8DE9491D-8DA2-47EE-B3CC-022C7CC5C278}" presName="txLvl2" presStyleLbl="revTx" presStyleIdx="2" presStyleCnt="6" custLinFactY="35423" custLinFactNeighborX="9615" custLinFactNeighborY="100000"/>
      <dgm:spPr/>
      <dgm:t>
        <a:bodyPr/>
        <a:lstStyle/>
        <a:p>
          <a:endParaRPr lang="en-US"/>
        </a:p>
      </dgm:t>
    </dgm:pt>
    <dgm:pt modelId="{EF66D250-8ADC-41A2-AE10-157C1C89AE4A}" type="pres">
      <dgm:prSet presAssocID="{5D3B618B-F8ED-4A27-B9CC-A9303733BCDE}" presName="smCircle" presStyleLbl="vennNode1" presStyleIdx="3" presStyleCnt="6"/>
      <dgm:spPr/>
    </dgm:pt>
    <dgm:pt modelId="{29EC6BAF-9532-4EEB-A591-705F2113A461}" type="pres">
      <dgm:prSet presAssocID="{A7503756-9E37-4F16-B476-6EEB05EA60FF}" presName="txLvl2" presStyleLbl="revTx" presStyleIdx="3" presStyleCnt="6" custLinFactY="25808" custLinFactNeighborX="9983" custLinFactNeighborY="100000"/>
      <dgm:spPr/>
      <dgm:t>
        <a:bodyPr/>
        <a:lstStyle/>
        <a:p>
          <a:endParaRPr lang="en-US"/>
        </a:p>
      </dgm:t>
    </dgm:pt>
    <dgm:pt modelId="{862E3D79-553F-4016-8579-1D16F3D69DCB}" type="pres">
      <dgm:prSet presAssocID="{C3FCB278-1E6D-4CEF-A694-C7E6CD2C8C8F}" presName="smCircle" presStyleLbl="vennNode1" presStyleIdx="4" presStyleCnt="6"/>
      <dgm:spPr/>
    </dgm:pt>
    <dgm:pt modelId="{513EF2C5-4E9D-42F0-B101-AD4C11AAAF92}" type="pres">
      <dgm:prSet presAssocID="{BBF9FE83-0D20-4F70-9376-B8BC502F48D0}" presName="txLvl2" presStyleLbl="revTx" presStyleIdx="4" presStyleCnt="6" custLinFactY="23540" custLinFactNeighborX="10014" custLinFactNeighborY="100000"/>
      <dgm:spPr/>
      <dgm:t>
        <a:bodyPr/>
        <a:lstStyle/>
        <a:p>
          <a:endParaRPr lang="en-US"/>
        </a:p>
      </dgm:t>
    </dgm:pt>
    <dgm:pt modelId="{36D8AA43-C7E6-44E4-BFAF-AE794FD2CD62}" type="pres">
      <dgm:prSet presAssocID="{B63BB6D3-D352-4C45-8FCC-CF37F12CDFD6}" presName="smCircle" presStyleLbl="vennNode1" presStyleIdx="5" presStyleCnt="6"/>
      <dgm:spPr/>
    </dgm:pt>
    <dgm:pt modelId="{E287DABB-0905-44A3-BC95-DED668C72BB8}" type="pres">
      <dgm:prSet presAssocID="{939CBC43-592A-4156-B45B-AEF50B11A92E}" presName="txLvl2" presStyleLbl="revTx" presStyleIdx="5" presStyleCnt="6"/>
      <dgm:spPr/>
      <dgm:t>
        <a:bodyPr/>
        <a:lstStyle/>
        <a:p>
          <a:endParaRPr lang="en-US"/>
        </a:p>
      </dgm:t>
    </dgm:pt>
  </dgm:ptLst>
  <dgm:cxnLst>
    <dgm:cxn modelId="{F41B6C7E-60DA-4519-9969-53BD46F91911}" srcId="{379F4EFE-DC79-4535-A565-BC793E33D52B}" destId="{BBF9FE83-0D20-4F70-9376-B8BC502F48D0}" srcOrd="3" destOrd="0" parTransId="{D6D007CA-B21F-4B04-BC7C-EEE51A61332B}" sibTransId="{B63BB6D3-D352-4C45-8FCC-CF37F12CDFD6}"/>
    <dgm:cxn modelId="{0D0D148E-ADC5-4170-A960-E006FB7A6143}" type="presOf" srcId="{BBF9FE83-0D20-4F70-9376-B8BC502F48D0}" destId="{513EF2C5-4E9D-42F0-B101-AD4C11AAAF92}" srcOrd="0" destOrd="0" presId="urn:microsoft.com/office/officeart/2008/layout/VerticalCircleList"/>
    <dgm:cxn modelId="{AEE3AEF2-11DA-49B2-B3CB-1E73250F22C9}" type="presOf" srcId="{A7503756-9E37-4F16-B476-6EEB05EA60FF}" destId="{29EC6BAF-9532-4EEB-A591-705F2113A461}" srcOrd="0" destOrd="0" presId="urn:microsoft.com/office/officeart/2008/layout/VerticalCircleList"/>
    <dgm:cxn modelId="{DD0BA52E-D612-47D1-94EE-0F259E567043}" srcId="{379F4EFE-DC79-4535-A565-BC793E33D52B}" destId="{A7503756-9E37-4F16-B476-6EEB05EA60FF}" srcOrd="2" destOrd="0" parTransId="{C502AD4A-0E6D-4283-B0FA-2FE44F417E90}" sibTransId="{C3FCB278-1E6D-4CEF-A694-C7E6CD2C8C8F}"/>
    <dgm:cxn modelId="{2CE4006C-A524-4577-8EAC-56FCAC4686DA}" type="presOf" srcId="{379F4EFE-DC79-4535-A565-BC793E33D52B}" destId="{A5B62C73-F731-43C7-85FA-ECCF3D0B7ED2}" srcOrd="0" destOrd="0" presId="urn:microsoft.com/office/officeart/2008/layout/VerticalCircleList"/>
    <dgm:cxn modelId="{3D64C374-3325-43DA-9E50-99A1DD5E49A8}" type="presOf" srcId="{8DE9491D-8DA2-47EE-B3CC-022C7CC5C278}" destId="{C724526A-341A-44AB-9EE9-5F19191ECEB8}" srcOrd="0" destOrd="0" presId="urn:microsoft.com/office/officeart/2008/layout/VerticalCircleList"/>
    <dgm:cxn modelId="{3F1AB334-6BAC-4243-98B3-4F21F22282D5}" type="presOf" srcId="{647AA46C-E217-4D39-B0AE-3916040A32A0}" destId="{D1691322-810E-4E30-A154-C97D795C3B5D}" srcOrd="0" destOrd="0" presId="urn:microsoft.com/office/officeart/2008/layout/VerticalCircleList"/>
    <dgm:cxn modelId="{31DD9A95-0E58-48A0-B050-3F2D97FDB1A2}" srcId="{34DCBCE0-8CA3-4321-BE7A-F466B5773EA5}" destId="{379F4EFE-DC79-4535-A565-BC793E33D52B}" srcOrd="0" destOrd="0" parTransId="{FB7CF2B9-A531-4670-A656-4A8FD19F42D2}" sibTransId="{7AB32FDE-6052-48B2-B35A-D48F777E1DF0}"/>
    <dgm:cxn modelId="{94946082-9EAB-4EF2-B2AF-2F93C7C12D80}" srcId="{379F4EFE-DC79-4535-A565-BC793E33D52B}" destId="{939CBC43-592A-4156-B45B-AEF50B11A92E}" srcOrd="4" destOrd="0" parTransId="{DF8E9FA3-671D-4DD6-BD01-ED3BE3F12AB8}" sibTransId="{2892D5D4-DAB3-4145-9AF9-8CEA5FCD4033}"/>
    <dgm:cxn modelId="{A80540C6-7B91-4452-9286-272586E59DD9}" type="presOf" srcId="{939CBC43-592A-4156-B45B-AEF50B11A92E}" destId="{E287DABB-0905-44A3-BC95-DED668C72BB8}" srcOrd="0" destOrd="0" presId="urn:microsoft.com/office/officeart/2008/layout/VerticalCircleList"/>
    <dgm:cxn modelId="{6CB2D40B-1722-456C-95EC-26B8AABE377D}" srcId="{379F4EFE-DC79-4535-A565-BC793E33D52B}" destId="{647AA46C-E217-4D39-B0AE-3916040A32A0}" srcOrd="0" destOrd="0" parTransId="{267CC6AA-5C67-414E-AD29-33BC507F4B10}" sibTransId="{148216F4-EB11-4CF3-B36A-942F49A8FD11}"/>
    <dgm:cxn modelId="{6E404A50-16B3-443A-BD3F-6858FDE24591}" srcId="{379F4EFE-DC79-4535-A565-BC793E33D52B}" destId="{8DE9491D-8DA2-47EE-B3CC-022C7CC5C278}" srcOrd="1" destOrd="0" parTransId="{B7C10909-8550-4B73-BCFA-054C6512437E}" sibTransId="{5D3B618B-F8ED-4A27-B9CC-A9303733BCDE}"/>
    <dgm:cxn modelId="{9D132733-5298-439A-A5BA-7C613CFED867}" type="presOf" srcId="{34DCBCE0-8CA3-4321-BE7A-F466B5773EA5}" destId="{1F7F90E7-CCEE-4B95-BDF6-4DBCC0CDD04F}" srcOrd="0" destOrd="0" presId="urn:microsoft.com/office/officeart/2008/layout/VerticalCircleList"/>
    <dgm:cxn modelId="{CECB5F4E-814F-4DB5-AF6A-A653004F49EA}" type="presParOf" srcId="{1F7F90E7-CCEE-4B95-BDF6-4DBCC0CDD04F}" destId="{20008722-A7AB-4942-9F4B-C33D9BFE1FEE}" srcOrd="0" destOrd="0" presId="urn:microsoft.com/office/officeart/2008/layout/VerticalCircleList"/>
    <dgm:cxn modelId="{A606A1CD-2E9E-405A-B5BE-AC13F18A70C0}" type="presParOf" srcId="{20008722-A7AB-4942-9F4B-C33D9BFE1FEE}" destId="{B8CCBF71-BFE7-4B35-9890-E3B635F69037}" srcOrd="0" destOrd="0" presId="urn:microsoft.com/office/officeart/2008/layout/VerticalCircleList"/>
    <dgm:cxn modelId="{1EA46ED3-DBDD-48BA-8637-A709E9BF3DFA}" type="presParOf" srcId="{20008722-A7AB-4942-9F4B-C33D9BFE1FEE}" destId="{DBF3BFD7-CEE2-402C-A09C-C152B91BECDA}" srcOrd="1" destOrd="0" presId="urn:microsoft.com/office/officeart/2008/layout/VerticalCircleList"/>
    <dgm:cxn modelId="{45B0ECB7-D92F-4E91-BE14-DD7F30C0BA96}" type="presParOf" srcId="{20008722-A7AB-4942-9F4B-C33D9BFE1FEE}" destId="{A5B62C73-F731-43C7-85FA-ECCF3D0B7ED2}" srcOrd="2" destOrd="0" presId="urn:microsoft.com/office/officeart/2008/layout/VerticalCircleList"/>
    <dgm:cxn modelId="{0C43771E-44F9-4ABD-83A3-1DCEA03155A2}" type="presParOf" srcId="{20008722-A7AB-4942-9F4B-C33D9BFE1FEE}" destId="{41254AF2-94A5-482B-88BB-33CE2E701BCE}" srcOrd="3" destOrd="0" presId="urn:microsoft.com/office/officeart/2008/layout/VerticalCircleList"/>
    <dgm:cxn modelId="{962B7520-27C6-44CF-ABDF-C7084DF40438}" type="presParOf" srcId="{41254AF2-94A5-482B-88BB-33CE2E701BCE}" destId="{D1691322-810E-4E30-A154-C97D795C3B5D}" srcOrd="0" destOrd="0" presId="urn:microsoft.com/office/officeart/2008/layout/VerticalCircleList"/>
    <dgm:cxn modelId="{AF5C7BF3-1502-49DF-A134-3F10AAB880DF}" type="presParOf" srcId="{41254AF2-94A5-482B-88BB-33CE2E701BCE}" destId="{D36B175F-5D37-4BD6-B4F5-5F1951CC9111}" srcOrd="1" destOrd="0" presId="urn:microsoft.com/office/officeart/2008/layout/VerticalCircleList"/>
    <dgm:cxn modelId="{55E1476C-D403-404C-857D-12C04D0D394D}" type="presParOf" srcId="{41254AF2-94A5-482B-88BB-33CE2E701BCE}" destId="{C724526A-341A-44AB-9EE9-5F19191ECEB8}" srcOrd="2" destOrd="0" presId="urn:microsoft.com/office/officeart/2008/layout/VerticalCircleList"/>
    <dgm:cxn modelId="{53F69CCA-F816-4B5F-9C25-33E24DFC79CF}" type="presParOf" srcId="{41254AF2-94A5-482B-88BB-33CE2E701BCE}" destId="{EF66D250-8ADC-41A2-AE10-157C1C89AE4A}" srcOrd="3" destOrd="0" presId="urn:microsoft.com/office/officeart/2008/layout/VerticalCircleList"/>
    <dgm:cxn modelId="{9536F636-3ACC-42B1-98E3-A3B4E6E9EB50}" type="presParOf" srcId="{41254AF2-94A5-482B-88BB-33CE2E701BCE}" destId="{29EC6BAF-9532-4EEB-A591-705F2113A461}" srcOrd="4" destOrd="0" presId="urn:microsoft.com/office/officeart/2008/layout/VerticalCircleList"/>
    <dgm:cxn modelId="{7DA08EC6-BE05-459B-8135-8746FC273ABF}" type="presParOf" srcId="{41254AF2-94A5-482B-88BB-33CE2E701BCE}" destId="{862E3D79-553F-4016-8579-1D16F3D69DCB}" srcOrd="5" destOrd="0" presId="urn:microsoft.com/office/officeart/2008/layout/VerticalCircleList"/>
    <dgm:cxn modelId="{BDD6D99F-740F-4CCE-B12A-4C25E07C228C}" type="presParOf" srcId="{41254AF2-94A5-482B-88BB-33CE2E701BCE}" destId="{513EF2C5-4E9D-42F0-B101-AD4C11AAAF92}" srcOrd="6" destOrd="0" presId="urn:microsoft.com/office/officeart/2008/layout/VerticalCircleList"/>
    <dgm:cxn modelId="{8AC30C2A-36E0-408D-B10C-920207C5C176}" type="presParOf" srcId="{41254AF2-94A5-482B-88BB-33CE2E701BCE}" destId="{36D8AA43-C7E6-44E4-BFAF-AE794FD2CD62}" srcOrd="7" destOrd="0" presId="urn:microsoft.com/office/officeart/2008/layout/VerticalCircleList"/>
    <dgm:cxn modelId="{AF3734B0-8F5E-4CCB-827C-8B843BCCF257}" type="presParOf" srcId="{41254AF2-94A5-482B-88BB-33CE2E701BCE}" destId="{E287DABB-0905-44A3-BC95-DED668C72BB8}" srcOrd="8"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7D68B3-2137-474E-9F44-DB4600F00829}" type="doc">
      <dgm:prSet loTypeId="urn:microsoft.com/office/officeart/2005/8/layout/pList2" loCatId="list" qsTypeId="urn:microsoft.com/office/officeart/2005/8/quickstyle/simple3" qsCatId="simple" csTypeId="urn:microsoft.com/office/officeart/2005/8/colors/accent5_2" csCatId="accent5" phldr="1"/>
      <dgm:spPr/>
      <dgm:t>
        <a:bodyPr/>
        <a:lstStyle/>
        <a:p>
          <a:endParaRPr lang="en-GB"/>
        </a:p>
      </dgm:t>
    </dgm:pt>
    <dgm:pt modelId="{AE10ACE4-E0EA-4DEB-8368-29244EEFA708}">
      <dgm:prSet phldrT="[Text]"/>
      <dgm:spPr>
        <a:xfrm rot="10800000">
          <a:off x="333556" y="2359914"/>
          <a:ext cx="1913634" cy="2884339"/>
        </a:xfrm>
        <a:prstGeom prst="round2SameRect">
          <a:avLst>
            <a:gd name="adj1" fmla="val 10500"/>
            <a:gd name="adj2" fmla="val 0"/>
          </a:avLst>
        </a:prstGeom>
        <a:gradFill rotWithShape="0">
          <a:gsLst>
            <a:gs pos="0">
              <a:schemeClr val="accent3">
                <a:lumMod val="10000"/>
                <a:lumOff val="90000"/>
              </a:scheme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GB" b="1" dirty="0"/>
            <a:t>INSTRUCTUS</a:t>
          </a:r>
        </a:p>
        <a:p>
          <a:r>
            <a:rPr lang="fr-FR" b="0" dirty="0"/>
            <a:t>entreprise à but non lucratif fournissant des services d'EFP</a:t>
          </a:r>
        </a:p>
        <a:p>
          <a:r>
            <a:rPr lang="fr-FR" b="0" dirty="0"/>
            <a:t>le plus grand fournisseur et autorité de certification du Royaume-Uni en matière d'apprentissage</a:t>
          </a:r>
          <a:endParaRPr lang="en-GB" b="0" dirty="0"/>
        </a:p>
      </dgm:t>
    </dgm:pt>
    <dgm:pt modelId="{82C1C333-51C9-4726-A6E0-20082F5FFF21}" type="parTrans" cxnId="{E77E1E90-B665-41F9-9F65-F933EE0C99C2}">
      <dgm:prSet/>
      <dgm:spPr/>
      <dgm:t>
        <a:bodyPr/>
        <a:lstStyle/>
        <a:p>
          <a:endParaRPr lang="en-GB"/>
        </a:p>
      </dgm:t>
    </dgm:pt>
    <dgm:pt modelId="{E979EB57-81BA-4003-B5DA-72D6DCD84BA6}" type="sibTrans" cxnId="{E77E1E90-B665-41F9-9F65-F933EE0C99C2}">
      <dgm:prSet/>
      <dgm:spPr/>
      <dgm:t>
        <a:bodyPr/>
        <a:lstStyle/>
        <a:p>
          <a:endParaRPr lang="en-GB"/>
        </a:p>
      </dgm:t>
    </dgm:pt>
    <dgm:pt modelId="{64665288-C734-4D3C-A0A9-74419469726B}">
      <dgm:prSet phldrT="[Text]"/>
      <dgm:spPr>
        <a:xfrm rot="10800000">
          <a:off x="2438554" y="2359914"/>
          <a:ext cx="1913634" cy="2884339"/>
        </a:xfrm>
        <a:prstGeom prst="round2SameRect">
          <a:avLst>
            <a:gd name="adj1" fmla="val 10500"/>
            <a:gd name="adj2" fmla="val 0"/>
          </a:avLst>
        </a:prstGeom>
        <a:gradFill rotWithShape="0">
          <a:gsLst>
            <a:gs pos="0">
              <a:schemeClr val="accent3">
                <a:lumMod val="10000"/>
                <a:lumOff val="90000"/>
              </a:scheme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GB" b="1" dirty="0">
              <a:solidFill>
                <a:sysClr val="windowText" lastClr="000000"/>
              </a:solidFill>
              <a:latin typeface="Calibri" panose="020F0502020204030204" pitchFamily="34" charset="0"/>
              <a:ea typeface="+mn-ea"/>
              <a:cs typeface="Calibri" panose="020F0502020204030204" pitchFamily="34" charset="0"/>
            </a:rPr>
            <a:t>EXELIA</a:t>
          </a:r>
        </a:p>
        <a:p>
          <a:r>
            <a:rPr lang="fr-FR" b="0" dirty="0">
              <a:solidFill>
                <a:sysClr val="windowText" lastClr="000000"/>
              </a:solidFill>
              <a:latin typeface="Calibri" panose="020F0502020204030204" pitchFamily="34" charset="0"/>
              <a:ea typeface="+mn-ea"/>
              <a:cs typeface="Calibri" panose="020F0502020204030204" pitchFamily="34" charset="0"/>
            </a:rPr>
            <a:t>entreprise de solutions créatives d'apprentissage basée à Athènes, en Grèce, spécialisée dans la formation professionnelle avec des méthodologies innovantes.</a:t>
          </a:r>
          <a:endParaRPr lang="en-GB" b="0" dirty="0">
            <a:solidFill>
              <a:sysClr val="windowText" lastClr="000000"/>
            </a:solidFill>
            <a:latin typeface="Calibri" panose="020F0502020204030204" pitchFamily="34" charset="0"/>
            <a:ea typeface="+mn-ea"/>
            <a:cs typeface="Calibri" panose="020F0502020204030204" pitchFamily="34" charset="0"/>
          </a:endParaRPr>
        </a:p>
        <a:p>
          <a:endParaRPr lang="en-GB" b="0" dirty="0">
            <a:solidFill>
              <a:sysClr val="windowText" lastClr="000000"/>
            </a:solidFill>
            <a:latin typeface="Calibri" panose="020F0502020204030204" pitchFamily="34" charset="0"/>
            <a:ea typeface="+mn-ea"/>
            <a:cs typeface="Calibri" panose="020F0502020204030204" pitchFamily="34" charset="0"/>
          </a:endParaRPr>
        </a:p>
      </dgm:t>
    </dgm:pt>
    <dgm:pt modelId="{2C88639D-3F0F-4E35-ACEB-497BAC202FDA}" type="parTrans" cxnId="{81993ABE-4C82-4854-B3E7-2ADB7789B652}">
      <dgm:prSet/>
      <dgm:spPr/>
      <dgm:t>
        <a:bodyPr/>
        <a:lstStyle/>
        <a:p>
          <a:endParaRPr lang="en-GB"/>
        </a:p>
      </dgm:t>
    </dgm:pt>
    <dgm:pt modelId="{2B561D26-3EE1-4310-A80C-6C7883DC50A9}" type="sibTrans" cxnId="{81993ABE-4C82-4854-B3E7-2ADB7789B652}">
      <dgm:prSet/>
      <dgm:spPr/>
      <dgm:t>
        <a:bodyPr/>
        <a:lstStyle/>
        <a:p>
          <a:endParaRPr lang="en-GB"/>
        </a:p>
      </dgm:t>
    </dgm:pt>
    <dgm:pt modelId="{62FB7179-7E75-4BB3-8643-E7E861E306DC}">
      <dgm:prSet phldrT="[Text]"/>
      <dgm:spPr>
        <a:xfrm rot="10800000">
          <a:off x="8753548" y="2359914"/>
          <a:ext cx="1913634" cy="2884339"/>
        </a:xfrm>
        <a:prstGeom prst="round2SameRect">
          <a:avLst>
            <a:gd name="adj1" fmla="val 10500"/>
            <a:gd name="adj2" fmla="val 0"/>
          </a:avLst>
        </a:prstGeom>
        <a:gradFill rotWithShape="0">
          <a:gsLst>
            <a:gs pos="0">
              <a:schemeClr val="accent3">
                <a:lumMod val="10000"/>
                <a:lumOff val="90000"/>
              </a:scheme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GB" b="1" dirty="0"/>
            <a:t>European Builders Confederation</a:t>
          </a:r>
        </a:p>
        <a:p>
          <a:r>
            <a:rPr lang="fr-FR" b="0" dirty="0"/>
            <a:t>organisation européenne professionnelle regroupant des associations nationales d'artisans et de PME de la construction</a:t>
          </a:r>
          <a:endParaRPr lang="en-GB" b="0" dirty="0">
            <a:solidFill>
              <a:sysClr val="windowText" lastClr="000000"/>
            </a:solidFill>
            <a:latin typeface="Calibri" panose="020F0502020204030204"/>
            <a:ea typeface="+mn-ea"/>
            <a:cs typeface="+mn-cs"/>
          </a:endParaRPr>
        </a:p>
      </dgm:t>
    </dgm:pt>
    <dgm:pt modelId="{69B05587-BD7B-4EE9-A8BE-A1AAC8D62211}" type="sibTrans" cxnId="{43C9D2BF-ED27-44DD-A120-6685C7D42E7C}">
      <dgm:prSet/>
      <dgm:spPr/>
      <dgm:t>
        <a:bodyPr/>
        <a:lstStyle/>
        <a:p>
          <a:endParaRPr lang="en-GB"/>
        </a:p>
      </dgm:t>
    </dgm:pt>
    <dgm:pt modelId="{73DCA740-A913-4226-9715-BE03B7FDBB4F}" type="parTrans" cxnId="{43C9D2BF-ED27-44DD-A120-6685C7D42E7C}">
      <dgm:prSet/>
      <dgm:spPr/>
      <dgm:t>
        <a:bodyPr/>
        <a:lstStyle/>
        <a:p>
          <a:endParaRPr lang="en-GB"/>
        </a:p>
      </dgm:t>
    </dgm:pt>
    <dgm:pt modelId="{62FC4CCC-DA19-40CC-96E3-67A4382487F5}">
      <dgm:prSet phldrT="[Text]"/>
      <dgm:spPr>
        <a:xfrm rot="10800000">
          <a:off x="6648550" y="2359914"/>
          <a:ext cx="1913634" cy="2884339"/>
        </a:xfrm>
        <a:prstGeom prst="round2SameRect">
          <a:avLst>
            <a:gd name="adj1" fmla="val 10500"/>
            <a:gd name="adj2" fmla="val 0"/>
          </a:avLst>
        </a:prstGeom>
        <a:gradFill rotWithShape="0">
          <a:gsLst>
            <a:gs pos="0">
              <a:schemeClr val="accent3">
                <a:lumMod val="10000"/>
                <a:lumOff val="90000"/>
              </a:scheme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pPr marL="0" indent="0">
            <a:tabLst>
              <a:tab pos="1252538" algn="l"/>
            </a:tabLst>
          </a:pPr>
          <a:r>
            <a:rPr lang="en-GB" b="1" dirty="0"/>
            <a:t>Vilnius Builders Training Centre</a:t>
          </a:r>
        </a:p>
        <a:p>
          <a:pPr marL="0" indent="0">
            <a:tabLst>
              <a:tab pos="1252538" algn="l"/>
            </a:tabLst>
          </a:pPr>
          <a:r>
            <a:rPr lang="fr-FR" b="0" dirty="0"/>
            <a:t>centre de formation professionnelle certifié ISO ciblant les jeunes et les adultes dans la construction en Lituanie</a:t>
          </a:r>
          <a:endParaRPr lang="en-GB" b="0" dirty="0"/>
        </a:p>
      </dgm:t>
    </dgm:pt>
    <dgm:pt modelId="{88B0C65E-CFE4-4D95-847E-BCA61E4F2D05}" type="sibTrans" cxnId="{35B57D17-1C6F-4A2D-AAEC-2F996D5029F0}">
      <dgm:prSet/>
      <dgm:spPr/>
      <dgm:t>
        <a:bodyPr/>
        <a:lstStyle/>
        <a:p>
          <a:endParaRPr lang="en-GB"/>
        </a:p>
      </dgm:t>
    </dgm:pt>
    <dgm:pt modelId="{A90F074C-4165-48F9-898B-AF423E0918AB}" type="parTrans" cxnId="{35B57D17-1C6F-4A2D-AAEC-2F996D5029F0}">
      <dgm:prSet/>
      <dgm:spPr/>
      <dgm:t>
        <a:bodyPr/>
        <a:lstStyle/>
        <a:p>
          <a:endParaRPr lang="en-GB"/>
        </a:p>
      </dgm:t>
    </dgm:pt>
    <dgm:pt modelId="{3D0FAB5B-D8FB-4DB0-BC3D-2F73C14F6BDD}">
      <dgm:prSet phldrT="[Text]"/>
      <dgm:spPr>
        <a:xfrm rot="10800000">
          <a:off x="4543552" y="2359914"/>
          <a:ext cx="1913634" cy="2884339"/>
        </a:xfrm>
        <a:prstGeom prst="round2SameRect">
          <a:avLst>
            <a:gd name="adj1" fmla="val 10500"/>
            <a:gd name="adj2" fmla="val 0"/>
          </a:avLst>
        </a:prstGeom>
        <a:gradFill rotWithShape="0">
          <a:gsLst>
            <a:gs pos="0">
              <a:schemeClr val="accent3">
                <a:lumMod val="10000"/>
                <a:lumOff val="90000"/>
              </a:schemeClr>
            </a:gs>
            <a:gs pos="50000">
              <a:srgbClr val="4472C4">
                <a:hueOff val="0"/>
                <a:satOff val="0"/>
                <a:lumOff val="0"/>
                <a:alphaOff val="0"/>
                <a:lumMod val="105000"/>
                <a:satMod val="103000"/>
                <a:tint val="73000"/>
              </a:srgbClr>
            </a:gs>
            <a:gs pos="100000">
              <a:srgbClr val="4472C4">
                <a:hueOff val="0"/>
                <a:satOff val="0"/>
                <a:lumOff val="0"/>
                <a:alphaOff val="0"/>
                <a:lumMod val="105000"/>
                <a:satMod val="109000"/>
                <a:tint val="81000"/>
              </a:srgbClr>
            </a:gs>
          </a:gsLst>
          <a:lin ang="5400000" scaled="0"/>
        </a:gradFill>
        <a:ln>
          <a:noFill/>
        </a:ln>
        <a:effectLst/>
        <a:scene3d>
          <a:camera prst="orthographicFront"/>
          <a:lightRig rig="flat" dir="t"/>
        </a:scene3d>
        <a:sp3d prstMaterial="dkEdge">
          <a:bevelT w="8200" h="38100"/>
        </a:sp3d>
      </dgm:spPr>
      <dgm:t>
        <a:bodyPr/>
        <a:lstStyle/>
        <a:p>
          <a:r>
            <a:rPr lang="en-GB" b="1" dirty="0">
              <a:solidFill>
                <a:sysClr val="windowText" lastClr="000000"/>
              </a:solidFill>
              <a:latin typeface="Calibri" panose="020F0502020204030204"/>
              <a:ea typeface="+mn-ea"/>
              <a:cs typeface="+mn-cs"/>
            </a:rPr>
            <a:t>Universitat Politècnica de València</a:t>
          </a:r>
        </a:p>
        <a:p>
          <a:r>
            <a:rPr lang="fr-FR" b="0" dirty="0">
              <a:solidFill>
                <a:sysClr val="windowText" lastClr="000000"/>
              </a:solidFill>
              <a:latin typeface="Calibri" panose="020F0502020204030204"/>
              <a:ea typeface="+mn-ea"/>
              <a:cs typeface="+mn-cs"/>
            </a:rPr>
            <a:t>institution académique publique dédiée à la recherche et à l'enseignement dans le domaine des technologies de la construction</a:t>
          </a:r>
          <a:endParaRPr lang="en-GB" b="0" dirty="0">
            <a:solidFill>
              <a:sysClr val="windowText" lastClr="000000"/>
            </a:solidFill>
            <a:latin typeface="Calibri" panose="020F0502020204030204"/>
            <a:ea typeface="+mn-ea"/>
            <a:cs typeface="+mn-cs"/>
          </a:endParaRPr>
        </a:p>
      </dgm:t>
    </dgm:pt>
    <dgm:pt modelId="{BA08D8D1-1177-4349-BEC6-344D06080C11}" type="sibTrans" cxnId="{6258D40B-44FD-47D4-B102-F7DD01140A39}">
      <dgm:prSet/>
      <dgm:spPr/>
      <dgm:t>
        <a:bodyPr/>
        <a:lstStyle/>
        <a:p>
          <a:endParaRPr lang="en-GB"/>
        </a:p>
      </dgm:t>
    </dgm:pt>
    <dgm:pt modelId="{39F2E10B-F3C3-4F0B-8997-42A6C403010A}" type="parTrans" cxnId="{6258D40B-44FD-47D4-B102-F7DD01140A39}">
      <dgm:prSet/>
      <dgm:spPr/>
      <dgm:t>
        <a:bodyPr/>
        <a:lstStyle/>
        <a:p>
          <a:endParaRPr lang="en-GB"/>
        </a:p>
      </dgm:t>
    </dgm:pt>
    <dgm:pt modelId="{B41B83F2-3B91-4F50-87A7-2725551C341B}" type="pres">
      <dgm:prSet presAssocID="{EE7D68B3-2137-474E-9F44-DB4600F00829}" presName="Name0" presStyleCnt="0">
        <dgm:presLayoutVars>
          <dgm:dir/>
          <dgm:resizeHandles val="exact"/>
        </dgm:presLayoutVars>
      </dgm:prSet>
      <dgm:spPr/>
      <dgm:t>
        <a:bodyPr/>
        <a:lstStyle/>
        <a:p>
          <a:endParaRPr lang="en-US"/>
        </a:p>
      </dgm:t>
    </dgm:pt>
    <dgm:pt modelId="{159FA3CF-E6C6-4FBE-9753-6CE57E594409}" type="pres">
      <dgm:prSet presAssocID="{EE7D68B3-2137-474E-9F44-DB4600F00829}" presName="bkgdShp" presStyleLbl="alignAccFollowNode1" presStyleIdx="0" presStyleCnt="1"/>
      <dgm:spPr>
        <a:xfrm>
          <a:off x="0" y="0"/>
          <a:ext cx="11000740" cy="2359914"/>
        </a:xfrm>
        <a:prstGeom prst="roundRect">
          <a:avLst>
            <a:gd name="adj" fmla="val 10000"/>
          </a:avLst>
        </a:prstGeom>
        <a:solidFill>
          <a:schemeClr val="accent3">
            <a:lumMod val="10000"/>
            <a:lumOff val="90000"/>
            <a:alpha val="90000"/>
          </a:schemeClr>
        </a:solidFill>
        <a:ln w="6350" cap="flat" cmpd="sng" algn="ctr">
          <a:solidFill>
            <a:schemeClr val="accent2">
              <a:lumMod val="20000"/>
              <a:lumOff val="80000"/>
              <a:alpha val="90000"/>
            </a:schemeClr>
          </a:solidFill>
          <a:prstDash val="solid"/>
          <a:miter lim="800000"/>
        </a:ln>
        <a:effectLst/>
      </dgm:spPr>
    </dgm:pt>
    <dgm:pt modelId="{DE68046C-6DBA-4552-A1F5-0CD618750240}" type="pres">
      <dgm:prSet presAssocID="{EE7D68B3-2137-474E-9F44-DB4600F00829}" presName="linComp" presStyleCnt="0"/>
      <dgm:spPr/>
    </dgm:pt>
    <dgm:pt modelId="{243F95A1-711D-4502-94EA-56BB3C0F9B7C}" type="pres">
      <dgm:prSet presAssocID="{AE10ACE4-E0EA-4DEB-8368-29244EEFA708}" presName="compNode" presStyleCnt="0"/>
      <dgm:spPr/>
    </dgm:pt>
    <dgm:pt modelId="{C29DA3B8-F147-4C14-9DF1-6B9CA948FC50}" type="pres">
      <dgm:prSet presAssocID="{AE10ACE4-E0EA-4DEB-8368-29244EEFA708}" presName="node" presStyleLbl="node1" presStyleIdx="0" presStyleCnt="5">
        <dgm:presLayoutVars>
          <dgm:bulletEnabled val="1"/>
        </dgm:presLayoutVars>
      </dgm:prSet>
      <dgm:spPr/>
      <dgm:t>
        <a:bodyPr/>
        <a:lstStyle/>
        <a:p>
          <a:endParaRPr lang="en-US"/>
        </a:p>
      </dgm:t>
    </dgm:pt>
    <dgm:pt modelId="{EF54654B-163D-471D-95FC-B3492BF11035}" type="pres">
      <dgm:prSet presAssocID="{AE10ACE4-E0EA-4DEB-8368-29244EEFA708}" presName="invisiNode" presStyleLbl="node1" presStyleIdx="0" presStyleCnt="5"/>
      <dgm:spPr/>
    </dgm:pt>
    <dgm:pt modelId="{913D8651-00DE-4850-887D-CC7D20D32103}" type="pres">
      <dgm:prSet presAssocID="{AE10ACE4-E0EA-4DEB-8368-29244EEFA708}" presName="imagNode" presStyleLbl="fgImgPlace1" presStyleIdx="0" presStyleCnt="5" custScaleY="49349"/>
      <dgm:spPr>
        <a:xfrm>
          <a:off x="333556" y="752939"/>
          <a:ext cx="1913634" cy="854035"/>
        </a:xfrm>
        <a:prstGeom prst="roundRect">
          <a:avLst>
            <a:gd name="adj" fmla="val 10000"/>
          </a:avLst>
        </a:prstGeom>
        <a:blipFill rotWithShape="1">
          <a:blip xmlns:r="http://schemas.openxmlformats.org/officeDocument/2006/relationships" r:embed="rId1"/>
          <a:stretch>
            <a:fillRect/>
          </a:stretch>
        </a:blipFill>
        <a:ln w="6350" cap="flat" cmpd="sng" algn="ctr">
          <a:solidFill>
            <a:sysClr val="window" lastClr="FFFFFF">
              <a:hueOff val="0"/>
              <a:satOff val="0"/>
              <a:lumOff val="0"/>
              <a:alphaOff val="0"/>
            </a:sysClr>
          </a:solidFill>
          <a:prstDash val="solid"/>
          <a:miter lim="800000"/>
        </a:ln>
        <a:effectLst/>
      </dgm:spPr>
    </dgm:pt>
    <dgm:pt modelId="{6E991055-75A6-4B03-BB1C-88B6C79B817D}" type="pres">
      <dgm:prSet presAssocID="{E979EB57-81BA-4003-B5DA-72D6DCD84BA6}" presName="sibTrans" presStyleLbl="sibTrans2D1" presStyleIdx="0" presStyleCnt="0"/>
      <dgm:spPr/>
      <dgm:t>
        <a:bodyPr/>
        <a:lstStyle/>
        <a:p>
          <a:endParaRPr lang="en-US"/>
        </a:p>
      </dgm:t>
    </dgm:pt>
    <dgm:pt modelId="{45295336-0BD7-4490-823F-ECC70EF0CB2E}" type="pres">
      <dgm:prSet presAssocID="{64665288-C734-4D3C-A0A9-74419469726B}" presName="compNode" presStyleCnt="0"/>
      <dgm:spPr/>
    </dgm:pt>
    <dgm:pt modelId="{2C7CECDA-CE4C-4FCD-A669-1BF7FE3B8030}" type="pres">
      <dgm:prSet presAssocID="{64665288-C734-4D3C-A0A9-74419469726B}" presName="node" presStyleLbl="node1" presStyleIdx="1" presStyleCnt="5">
        <dgm:presLayoutVars>
          <dgm:bulletEnabled val="1"/>
        </dgm:presLayoutVars>
      </dgm:prSet>
      <dgm:spPr/>
      <dgm:t>
        <a:bodyPr/>
        <a:lstStyle/>
        <a:p>
          <a:endParaRPr lang="en-US"/>
        </a:p>
      </dgm:t>
    </dgm:pt>
    <dgm:pt modelId="{82D99D95-79BC-466B-8630-9CEAB5752997}" type="pres">
      <dgm:prSet presAssocID="{64665288-C734-4D3C-A0A9-74419469726B}" presName="invisiNode" presStyleLbl="node1" presStyleIdx="1" presStyleCnt="5"/>
      <dgm:spPr/>
    </dgm:pt>
    <dgm:pt modelId="{577941A3-B902-40EE-B659-BDA5935C768C}" type="pres">
      <dgm:prSet presAssocID="{64665288-C734-4D3C-A0A9-74419469726B}" presName="imagNode" presStyleLbl="fgImgPlace1" presStyleIdx="1" presStyleCnt="5" custScaleX="99220" custScaleY="38713"/>
      <dgm:spPr>
        <a:xfrm>
          <a:off x="2446017" y="844972"/>
          <a:ext cx="1898708" cy="669968"/>
        </a:xfrm>
        <a:prstGeom prst="roundRect">
          <a:avLst>
            <a:gd name="adj" fmla="val 10000"/>
          </a:avLst>
        </a:prstGeom>
        <a:blipFill rotWithShape="1">
          <a:blip xmlns:r="http://schemas.openxmlformats.org/officeDocument/2006/relationships" r:embed="rId2"/>
          <a:stretch>
            <a:fillRect/>
          </a:stretch>
        </a:blipFill>
        <a:ln w="6350" cap="flat" cmpd="sng" algn="ctr">
          <a:solidFill>
            <a:sysClr val="window" lastClr="FFFFFF">
              <a:hueOff val="0"/>
              <a:satOff val="0"/>
              <a:lumOff val="0"/>
              <a:alphaOff val="0"/>
            </a:sysClr>
          </a:solidFill>
          <a:prstDash val="solid"/>
          <a:miter lim="800000"/>
        </a:ln>
        <a:effectLst/>
      </dgm:spPr>
    </dgm:pt>
    <dgm:pt modelId="{74596A9C-32EF-480F-852E-AF6BBDD995EE}" type="pres">
      <dgm:prSet presAssocID="{2B561D26-3EE1-4310-A80C-6C7883DC50A9}" presName="sibTrans" presStyleLbl="sibTrans2D1" presStyleIdx="0" presStyleCnt="0"/>
      <dgm:spPr/>
      <dgm:t>
        <a:bodyPr/>
        <a:lstStyle/>
        <a:p>
          <a:endParaRPr lang="en-US"/>
        </a:p>
      </dgm:t>
    </dgm:pt>
    <dgm:pt modelId="{600F6965-33AE-4C94-ACB4-204B41AC9E90}" type="pres">
      <dgm:prSet presAssocID="{3D0FAB5B-D8FB-4DB0-BC3D-2F73C14F6BDD}" presName="compNode" presStyleCnt="0"/>
      <dgm:spPr/>
    </dgm:pt>
    <dgm:pt modelId="{FA9EE100-E017-4B94-BC5B-A2F811C2DB85}" type="pres">
      <dgm:prSet presAssocID="{3D0FAB5B-D8FB-4DB0-BC3D-2F73C14F6BDD}" presName="node" presStyleLbl="node1" presStyleIdx="2" presStyleCnt="5">
        <dgm:presLayoutVars>
          <dgm:bulletEnabled val="1"/>
        </dgm:presLayoutVars>
      </dgm:prSet>
      <dgm:spPr/>
      <dgm:t>
        <a:bodyPr/>
        <a:lstStyle/>
        <a:p>
          <a:endParaRPr lang="en-US"/>
        </a:p>
      </dgm:t>
    </dgm:pt>
    <dgm:pt modelId="{A9BA592F-9E6D-4A4C-88B2-179FCAA2D01C}" type="pres">
      <dgm:prSet presAssocID="{3D0FAB5B-D8FB-4DB0-BC3D-2F73C14F6BDD}" presName="invisiNode" presStyleLbl="node1" presStyleIdx="2" presStyleCnt="5"/>
      <dgm:spPr/>
    </dgm:pt>
    <dgm:pt modelId="{12BAA3C3-FBE8-4C65-9793-7E72C14C8BF2}" type="pres">
      <dgm:prSet presAssocID="{3D0FAB5B-D8FB-4DB0-BC3D-2F73C14F6BDD}" presName="imagNode" presStyleLbl="fgImgPlace1" presStyleIdx="2" presStyleCnt="5" custScaleX="98089" custScaleY="39956"/>
      <dgm:spPr>
        <a:xfrm>
          <a:off x="4561837" y="834217"/>
          <a:ext cx="1877065" cy="691480"/>
        </a:xfrm>
        <a:prstGeom prst="roundRect">
          <a:avLst>
            <a:gd name="adj" fmla="val 10000"/>
          </a:avLst>
        </a:prstGeom>
        <a:blipFill rotWithShape="1">
          <a:blip xmlns:r="http://schemas.openxmlformats.org/officeDocument/2006/relationships" r:embed="rId3"/>
          <a:stretch>
            <a:fillRect/>
          </a:stretch>
        </a:blipFill>
        <a:ln w="6350" cap="flat" cmpd="sng" algn="ctr">
          <a:solidFill>
            <a:sysClr val="window" lastClr="FFFFFF">
              <a:hueOff val="0"/>
              <a:satOff val="0"/>
              <a:lumOff val="0"/>
              <a:alphaOff val="0"/>
            </a:sysClr>
          </a:solidFill>
          <a:prstDash val="solid"/>
          <a:miter lim="800000"/>
        </a:ln>
        <a:effectLst/>
      </dgm:spPr>
    </dgm:pt>
    <dgm:pt modelId="{427267DA-8D1F-4E96-8755-0EEEB525CBB1}" type="pres">
      <dgm:prSet presAssocID="{BA08D8D1-1177-4349-BEC6-344D06080C11}" presName="sibTrans" presStyleLbl="sibTrans2D1" presStyleIdx="0" presStyleCnt="0"/>
      <dgm:spPr/>
      <dgm:t>
        <a:bodyPr/>
        <a:lstStyle/>
        <a:p>
          <a:endParaRPr lang="en-US"/>
        </a:p>
      </dgm:t>
    </dgm:pt>
    <dgm:pt modelId="{BEC6EADF-15B3-449E-8FC4-543AD1A9A95D}" type="pres">
      <dgm:prSet presAssocID="{62FC4CCC-DA19-40CC-96E3-67A4382487F5}" presName="compNode" presStyleCnt="0"/>
      <dgm:spPr/>
    </dgm:pt>
    <dgm:pt modelId="{B71AE93F-D580-40E5-9A79-9C97FE91E361}" type="pres">
      <dgm:prSet presAssocID="{62FC4CCC-DA19-40CC-96E3-67A4382487F5}" presName="node" presStyleLbl="node1" presStyleIdx="3" presStyleCnt="5" custLinFactNeighborX="2655">
        <dgm:presLayoutVars>
          <dgm:bulletEnabled val="1"/>
        </dgm:presLayoutVars>
      </dgm:prSet>
      <dgm:spPr/>
      <dgm:t>
        <a:bodyPr/>
        <a:lstStyle/>
        <a:p>
          <a:endParaRPr lang="en-US"/>
        </a:p>
      </dgm:t>
    </dgm:pt>
    <dgm:pt modelId="{7C1E5AB1-847B-4E78-8BA1-D85284554735}" type="pres">
      <dgm:prSet presAssocID="{62FC4CCC-DA19-40CC-96E3-67A4382487F5}" presName="invisiNode" presStyleLbl="node1" presStyleIdx="3" presStyleCnt="5"/>
      <dgm:spPr/>
    </dgm:pt>
    <dgm:pt modelId="{1B3CEF95-C488-47F3-A5D2-940C245AEE0E}" type="pres">
      <dgm:prSet presAssocID="{62FC4CCC-DA19-40CC-96E3-67A4382487F5}" presName="imagNode" presStyleLbl="fgImgPlace1" presStyleIdx="3" presStyleCnt="5" custScaleX="78779" custScaleY="45826"/>
      <dgm:spPr>
        <a:xfrm>
          <a:off x="6648550" y="314655"/>
          <a:ext cx="1913634" cy="1730603"/>
        </a:xfrm>
        <a:prstGeom prst="roundRect">
          <a:avLst>
            <a:gd name="adj" fmla="val 10000"/>
          </a:avLst>
        </a:prstGeom>
        <a:blipFill rotWithShape="1">
          <a:blip xmlns:r="http://schemas.openxmlformats.org/officeDocument/2006/relationships" r:embed="rId4"/>
          <a:stretch>
            <a:fillRect/>
          </a:stretch>
        </a:blipFill>
        <a:ln w="6350" cap="flat" cmpd="sng" algn="ctr">
          <a:solidFill>
            <a:sysClr val="window" lastClr="FFFFFF">
              <a:hueOff val="0"/>
              <a:satOff val="0"/>
              <a:lumOff val="0"/>
              <a:alphaOff val="0"/>
            </a:sysClr>
          </a:solidFill>
          <a:prstDash val="solid"/>
          <a:miter lim="800000"/>
        </a:ln>
        <a:effectLst/>
      </dgm:spPr>
    </dgm:pt>
    <dgm:pt modelId="{FCA554BA-63ED-4D21-93C1-76BD1BFC08AE}" type="pres">
      <dgm:prSet presAssocID="{88B0C65E-CFE4-4D95-847E-BCA61E4F2D05}" presName="sibTrans" presStyleLbl="sibTrans2D1" presStyleIdx="0" presStyleCnt="0"/>
      <dgm:spPr/>
      <dgm:t>
        <a:bodyPr/>
        <a:lstStyle/>
        <a:p>
          <a:endParaRPr lang="en-US"/>
        </a:p>
      </dgm:t>
    </dgm:pt>
    <dgm:pt modelId="{5D6FE5E4-3257-4E96-BC7A-65560D0B6F52}" type="pres">
      <dgm:prSet presAssocID="{62FB7179-7E75-4BB3-8643-E7E861E306DC}" presName="compNode" presStyleCnt="0"/>
      <dgm:spPr/>
    </dgm:pt>
    <dgm:pt modelId="{7F93C80F-D369-4C2D-8108-C82784FB2349}" type="pres">
      <dgm:prSet presAssocID="{62FB7179-7E75-4BB3-8643-E7E861E306DC}" presName="node" presStyleLbl="node1" presStyleIdx="4" presStyleCnt="5">
        <dgm:presLayoutVars>
          <dgm:bulletEnabled val="1"/>
        </dgm:presLayoutVars>
      </dgm:prSet>
      <dgm:spPr/>
      <dgm:t>
        <a:bodyPr/>
        <a:lstStyle/>
        <a:p>
          <a:endParaRPr lang="en-US"/>
        </a:p>
      </dgm:t>
    </dgm:pt>
    <dgm:pt modelId="{2B8D635A-A842-4204-87B0-25EF7D9B82AC}" type="pres">
      <dgm:prSet presAssocID="{62FB7179-7E75-4BB3-8643-E7E861E306DC}" presName="invisiNode" presStyleLbl="node1" presStyleIdx="4" presStyleCnt="5"/>
      <dgm:spPr/>
    </dgm:pt>
    <dgm:pt modelId="{75030482-3C46-4CA6-85FE-960EA3479849}" type="pres">
      <dgm:prSet presAssocID="{62FB7179-7E75-4BB3-8643-E7E861E306DC}" presName="imagNode" presStyleLbl="fgImgPlace1" presStyleIdx="4" presStyleCnt="5" custScaleX="73274" custScaleY="65787"/>
      <dgm:spPr>
        <a:xfrm>
          <a:off x="8753548" y="314655"/>
          <a:ext cx="1913634" cy="1730603"/>
        </a:xfrm>
        <a:prstGeom prst="roundRect">
          <a:avLst>
            <a:gd name="adj" fmla="val 10000"/>
          </a:avLst>
        </a:prstGeom>
        <a:blipFill rotWithShape="1">
          <a:blip xmlns:r="http://schemas.openxmlformats.org/officeDocument/2006/relationships" r:embed="rId5"/>
          <a:stretch>
            <a:fillRect/>
          </a:stretch>
        </a:blipFill>
        <a:ln w="6350" cap="flat" cmpd="sng" algn="ctr">
          <a:solidFill>
            <a:sysClr val="window" lastClr="FFFFFF">
              <a:hueOff val="0"/>
              <a:satOff val="0"/>
              <a:lumOff val="0"/>
              <a:alphaOff val="0"/>
            </a:sysClr>
          </a:solidFill>
          <a:prstDash val="solid"/>
          <a:miter lim="800000"/>
        </a:ln>
        <a:effectLst/>
      </dgm:spPr>
    </dgm:pt>
  </dgm:ptLst>
  <dgm:cxnLst>
    <dgm:cxn modelId="{CE52A00A-DF96-42EE-94AF-4166CB766A8D}" type="presOf" srcId="{AE10ACE4-E0EA-4DEB-8368-29244EEFA708}" destId="{C29DA3B8-F147-4C14-9DF1-6B9CA948FC50}" srcOrd="0" destOrd="0" presId="urn:microsoft.com/office/officeart/2005/8/layout/pList2"/>
    <dgm:cxn modelId="{698B27C3-C9FE-452D-84BA-1B0FC656AAEA}" type="presOf" srcId="{E979EB57-81BA-4003-B5DA-72D6DCD84BA6}" destId="{6E991055-75A6-4B03-BB1C-88B6C79B817D}" srcOrd="0" destOrd="0" presId="urn:microsoft.com/office/officeart/2005/8/layout/pList2"/>
    <dgm:cxn modelId="{7A858850-F7D9-44F6-9EC0-B9D146FE9F16}" type="presOf" srcId="{BA08D8D1-1177-4349-BEC6-344D06080C11}" destId="{427267DA-8D1F-4E96-8755-0EEEB525CBB1}" srcOrd="0" destOrd="0" presId="urn:microsoft.com/office/officeart/2005/8/layout/pList2"/>
    <dgm:cxn modelId="{67B621AB-E2BB-4D7C-AE17-37BB0782A1A9}" type="presOf" srcId="{62FC4CCC-DA19-40CC-96E3-67A4382487F5}" destId="{B71AE93F-D580-40E5-9A79-9C97FE91E361}" srcOrd="0" destOrd="0" presId="urn:microsoft.com/office/officeart/2005/8/layout/pList2"/>
    <dgm:cxn modelId="{E558194E-4D17-465B-80CC-AE5BC96F6CD7}" type="presOf" srcId="{3D0FAB5B-D8FB-4DB0-BC3D-2F73C14F6BDD}" destId="{FA9EE100-E017-4B94-BC5B-A2F811C2DB85}" srcOrd="0" destOrd="0" presId="urn:microsoft.com/office/officeart/2005/8/layout/pList2"/>
    <dgm:cxn modelId="{6258D40B-44FD-47D4-B102-F7DD01140A39}" srcId="{EE7D68B3-2137-474E-9F44-DB4600F00829}" destId="{3D0FAB5B-D8FB-4DB0-BC3D-2F73C14F6BDD}" srcOrd="2" destOrd="0" parTransId="{39F2E10B-F3C3-4F0B-8997-42A6C403010A}" sibTransId="{BA08D8D1-1177-4349-BEC6-344D06080C11}"/>
    <dgm:cxn modelId="{6511220A-A343-4E1A-99AC-F1C8CBFB20F7}" type="presOf" srcId="{62FB7179-7E75-4BB3-8643-E7E861E306DC}" destId="{7F93C80F-D369-4C2D-8108-C82784FB2349}" srcOrd="0" destOrd="0" presId="urn:microsoft.com/office/officeart/2005/8/layout/pList2"/>
    <dgm:cxn modelId="{9D384828-2CD3-44D5-A662-64130F6D5941}" type="presOf" srcId="{64665288-C734-4D3C-A0A9-74419469726B}" destId="{2C7CECDA-CE4C-4FCD-A669-1BF7FE3B8030}" srcOrd="0" destOrd="0" presId="urn:microsoft.com/office/officeart/2005/8/layout/pList2"/>
    <dgm:cxn modelId="{DFF2C7FC-C52B-41E5-A1E0-7214DE8540FE}" type="presOf" srcId="{88B0C65E-CFE4-4D95-847E-BCA61E4F2D05}" destId="{FCA554BA-63ED-4D21-93C1-76BD1BFC08AE}" srcOrd="0" destOrd="0" presId="urn:microsoft.com/office/officeart/2005/8/layout/pList2"/>
    <dgm:cxn modelId="{E77E1E90-B665-41F9-9F65-F933EE0C99C2}" srcId="{EE7D68B3-2137-474E-9F44-DB4600F00829}" destId="{AE10ACE4-E0EA-4DEB-8368-29244EEFA708}" srcOrd="0" destOrd="0" parTransId="{82C1C333-51C9-4726-A6E0-20082F5FFF21}" sibTransId="{E979EB57-81BA-4003-B5DA-72D6DCD84BA6}"/>
    <dgm:cxn modelId="{35B57D17-1C6F-4A2D-AAEC-2F996D5029F0}" srcId="{EE7D68B3-2137-474E-9F44-DB4600F00829}" destId="{62FC4CCC-DA19-40CC-96E3-67A4382487F5}" srcOrd="3" destOrd="0" parTransId="{A90F074C-4165-48F9-898B-AF423E0918AB}" sibTransId="{88B0C65E-CFE4-4D95-847E-BCA61E4F2D05}"/>
    <dgm:cxn modelId="{9E012C0B-7550-4350-B0E3-D563AC9AB609}" type="presOf" srcId="{EE7D68B3-2137-474E-9F44-DB4600F00829}" destId="{B41B83F2-3B91-4F50-87A7-2725551C341B}" srcOrd="0" destOrd="0" presId="urn:microsoft.com/office/officeart/2005/8/layout/pList2"/>
    <dgm:cxn modelId="{43C9D2BF-ED27-44DD-A120-6685C7D42E7C}" srcId="{EE7D68B3-2137-474E-9F44-DB4600F00829}" destId="{62FB7179-7E75-4BB3-8643-E7E861E306DC}" srcOrd="4" destOrd="0" parTransId="{73DCA740-A913-4226-9715-BE03B7FDBB4F}" sibTransId="{69B05587-BD7B-4EE9-A8BE-A1AAC8D62211}"/>
    <dgm:cxn modelId="{B677610A-AFA0-4C78-BE79-95A26BF3A181}" type="presOf" srcId="{2B561D26-3EE1-4310-A80C-6C7883DC50A9}" destId="{74596A9C-32EF-480F-852E-AF6BBDD995EE}" srcOrd="0" destOrd="0" presId="urn:microsoft.com/office/officeart/2005/8/layout/pList2"/>
    <dgm:cxn modelId="{81993ABE-4C82-4854-B3E7-2ADB7789B652}" srcId="{EE7D68B3-2137-474E-9F44-DB4600F00829}" destId="{64665288-C734-4D3C-A0A9-74419469726B}" srcOrd="1" destOrd="0" parTransId="{2C88639D-3F0F-4E35-ACEB-497BAC202FDA}" sibTransId="{2B561D26-3EE1-4310-A80C-6C7883DC50A9}"/>
    <dgm:cxn modelId="{98A77E25-F56E-496C-965B-2128D19DA5B0}" type="presParOf" srcId="{B41B83F2-3B91-4F50-87A7-2725551C341B}" destId="{159FA3CF-E6C6-4FBE-9753-6CE57E594409}" srcOrd="0" destOrd="0" presId="urn:microsoft.com/office/officeart/2005/8/layout/pList2"/>
    <dgm:cxn modelId="{ED116288-5E75-4F8A-A318-5F622D41302E}" type="presParOf" srcId="{B41B83F2-3B91-4F50-87A7-2725551C341B}" destId="{DE68046C-6DBA-4552-A1F5-0CD618750240}" srcOrd="1" destOrd="0" presId="urn:microsoft.com/office/officeart/2005/8/layout/pList2"/>
    <dgm:cxn modelId="{5607EEAC-96D4-462D-88C6-D0DFF7A5BD42}" type="presParOf" srcId="{DE68046C-6DBA-4552-A1F5-0CD618750240}" destId="{243F95A1-711D-4502-94EA-56BB3C0F9B7C}" srcOrd="0" destOrd="0" presId="urn:microsoft.com/office/officeart/2005/8/layout/pList2"/>
    <dgm:cxn modelId="{8FB04742-B1FC-4F5F-ADDC-0606E8BE0800}" type="presParOf" srcId="{243F95A1-711D-4502-94EA-56BB3C0F9B7C}" destId="{C29DA3B8-F147-4C14-9DF1-6B9CA948FC50}" srcOrd="0" destOrd="0" presId="urn:microsoft.com/office/officeart/2005/8/layout/pList2"/>
    <dgm:cxn modelId="{33A8DB02-0D80-48C9-B79A-017AB62EB3E3}" type="presParOf" srcId="{243F95A1-711D-4502-94EA-56BB3C0F9B7C}" destId="{EF54654B-163D-471D-95FC-B3492BF11035}" srcOrd="1" destOrd="0" presId="urn:microsoft.com/office/officeart/2005/8/layout/pList2"/>
    <dgm:cxn modelId="{BFB96A98-471C-47CC-AF92-83E5F226E548}" type="presParOf" srcId="{243F95A1-711D-4502-94EA-56BB3C0F9B7C}" destId="{913D8651-00DE-4850-887D-CC7D20D32103}" srcOrd="2" destOrd="0" presId="urn:microsoft.com/office/officeart/2005/8/layout/pList2"/>
    <dgm:cxn modelId="{EA3CD07E-36E5-4349-B041-DAA3E3B5A9B4}" type="presParOf" srcId="{DE68046C-6DBA-4552-A1F5-0CD618750240}" destId="{6E991055-75A6-4B03-BB1C-88B6C79B817D}" srcOrd="1" destOrd="0" presId="urn:microsoft.com/office/officeart/2005/8/layout/pList2"/>
    <dgm:cxn modelId="{28C3EC8F-CF04-4377-8E5E-B7CECAA324E8}" type="presParOf" srcId="{DE68046C-6DBA-4552-A1F5-0CD618750240}" destId="{45295336-0BD7-4490-823F-ECC70EF0CB2E}" srcOrd="2" destOrd="0" presId="urn:microsoft.com/office/officeart/2005/8/layout/pList2"/>
    <dgm:cxn modelId="{70090D80-200F-4DD7-9CEF-875F2C0F680E}" type="presParOf" srcId="{45295336-0BD7-4490-823F-ECC70EF0CB2E}" destId="{2C7CECDA-CE4C-4FCD-A669-1BF7FE3B8030}" srcOrd="0" destOrd="0" presId="urn:microsoft.com/office/officeart/2005/8/layout/pList2"/>
    <dgm:cxn modelId="{A4DB7288-374A-4CBC-86D8-EF30F2F2CF65}" type="presParOf" srcId="{45295336-0BD7-4490-823F-ECC70EF0CB2E}" destId="{82D99D95-79BC-466B-8630-9CEAB5752997}" srcOrd="1" destOrd="0" presId="urn:microsoft.com/office/officeart/2005/8/layout/pList2"/>
    <dgm:cxn modelId="{239C607E-43D7-4FA8-BB4A-6AFF487206F0}" type="presParOf" srcId="{45295336-0BD7-4490-823F-ECC70EF0CB2E}" destId="{577941A3-B902-40EE-B659-BDA5935C768C}" srcOrd="2" destOrd="0" presId="urn:microsoft.com/office/officeart/2005/8/layout/pList2"/>
    <dgm:cxn modelId="{5FB33477-880F-44FE-BC9E-F8FD07D5A840}" type="presParOf" srcId="{DE68046C-6DBA-4552-A1F5-0CD618750240}" destId="{74596A9C-32EF-480F-852E-AF6BBDD995EE}" srcOrd="3" destOrd="0" presId="urn:microsoft.com/office/officeart/2005/8/layout/pList2"/>
    <dgm:cxn modelId="{0A71840C-EF8E-4029-A834-6A402E06840F}" type="presParOf" srcId="{DE68046C-6DBA-4552-A1F5-0CD618750240}" destId="{600F6965-33AE-4C94-ACB4-204B41AC9E90}" srcOrd="4" destOrd="0" presId="urn:microsoft.com/office/officeart/2005/8/layout/pList2"/>
    <dgm:cxn modelId="{92E429B7-1525-4EBB-92BF-34D7F3FD2233}" type="presParOf" srcId="{600F6965-33AE-4C94-ACB4-204B41AC9E90}" destId="{FA9EE100-E017-4B94-BC5B-A2F811C2DB85}" srcOrd="0" destOrd="0" presId="urn:microsoft.com/office/officeart/2005/8/layout/pList2"/>
    <dgm:cxn modelId="{BAE82C36-69AC-4D83-9916-817348508378}" type="presParOf" srcId="{600F6965-33AE-4C94-ACB4-204B41AC9E90}" destId="{A9BA592F-9E6D-4A4C-88B2-179FCAA2D01C}" srcOrd="1" destOrd="0" presId="urn:microsoft.com/office/officeart/2005/8/layout/pList2"/>
    <dgm:cxn modelId="{F7E0054C-61CA-46AB-A03D-A1E37F2B9739}" type="presParOf" srcId="{600F6965-33AE-4C94-ACB4-204B41AC9E90}" destId="{12BAA3C3-FBE8-4C65-9793-7E72C14C8BF2}" srcOrd="2" destOrd="0" presId="urn:microsoft.com/office/officeart/2005/8/layout/pList2"/>
    <dgm:cxn modelId="{117D2422-EAC5-4314-9B08-4424CB7D65FD}" type="presParOf" srcId="{DE68046C-6DBA-4552-A1F5-0CD618750240}" destId="{427267DA-8D1F-4E96-8755-0EEEB525CBB1}" srcOrd="5" destOrd="0" presId="urn:microsoft.com/office/officeart/2005/8/layout/pList2"/>
    <dgm:cxn modelId="{E35BFC1C-8399-4570-9A0F-2AAF641FA663}" type="presParOf" srcId="{DE68046C-6DBA-4552-A1F5-0CD618750240}" destId="{BEC6EADF-15B3-449E-8FC4-543AD1A9A95D}" srcOrd="6" destOrd="0" presId="urn:microsoft.com/office/officeart/2005/8/layout/pList2"/>
    <dgm:cxn modelId="{3A0A3948-5BF3-44E5-AEB0-EC58D2F937FF}" type="presParOf" srcId="{BEC6EADF-15B3-449E-8FC4-543AD1A9A95D}" destId="{B71AE93F-D580-40E5-9A79-9C97FE91E361}" srcOrd="0" destOrd="0" presId="urn:microsoft.com/office/officeart/2005/8/layout/pList2"/>
    <dgm:cxn modelId="{5E5E892A-91E7-49C0-AC11-03815969BBBA}" type="presParOf" srcId="{BEC6EADF-15B3-449E-8FC4-543AD1A9A95D}" destId="{7C1E5AB1-847B-4E78-8BA1-D85284554735}" srcOrd="1" destOrd="0" presId="urn:microsoft.com/office/officeart/2005/8/layout/pList2"/>
    <dgm:cxn modelId="{D33B39C8-E381-44E4-B088-904072D8B711}" type="presParOf" srcId="{BEC6EADF-15B3-449E-8FC4-543AD1A9A95D}" destId="{1B3CEF95-C488-47F3-A5D2-940C245AEE0E}" srcOrd="2" destOrd="0" presId="urn:microsoft.com/office/officeart/2005/8/layout/pList2"/>
    <dgm:cxn modelId="{890DA26B-093D-4B77-A54C-9CB580EA78AD}" type="presParOf" srcId="{DE68046C-6DBA-4552-A1F5-0CD618750240}" destId="{FCA554BA-63ED-4D21-93C1-76BD1BFC08AE}" srcOrd="7" destOrd="0" presId="urn:microsoft.com/office/officeart/2005/8/layout/pList2"/>
    <dgm:cxn modelId="{F352B10C-6F22-44DF-881B-2E8290CA144C}" type="presParOf" srcId="{DE68046C-6DBA-4552-A1F5-0CD618750240}" destId="{5D6FE5E4-3257-4E96-BC7A-65560D0B6F52}" srcOrd="8" destOrd="0" presId="urn:microsoft.com/office/officeart/2005/8/layout/pList2"/>
    <dgm:cxn modelId="{4B8DB615-017B-484D-81DB-9C690DFF4AD8}" type="presParOf" srcId="{5D6FE5E4-3257-4E96-BC7A-65560D0B6F52}" destId="{7F93C80F-D369-4C2D-8108-C82784FB2349}" srcOrd="0" destOrd="0" presId="urn:microsoft.com/office/officeart/2005/8/layout/pList2"/>
    <dgm:cxn modelId="{8978709F-C7E2-42EE-B3A0-AEC3F4CDFA6D}" type="presParOf" srcId="{5D6FE5E4-3257-4E96-BC7A-65560D0B6F52}" destId="{2B8D635A-A842-4204-87B0-25EF7D9B82AC}" srcOrd="1" destOrd="0" presId="urn:microsoft.com/office/officeart/2005/8/layout/pList2"/>
    <dgm:cxn modelId="{E3379F50-FCBA-4144-8F23-85BEC45CDC28}" type="presParOf" srcId="{5D6FE5E4-3257-4E96-BC7A-65560D0B6F52}" destId="{75030482-3C46-4CA6-85FE-960EA347984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IN" smtClean="0"/>
              <a:t>15-05-2019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IN" smtClean="0"/>
              <a:t>‹#›</a:t>
            </a:fld>
            <a:endParaRPr lang="en-IN"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a:t>
            </a:fld>
            <a:endParaRPr lang="en-IN" dirty="0"/>
          </a:p>
        </p:txBody>
      </p:sp>
    </p:spTree>
    <p:extLst>
      <p:ext uri="{BB962C8B-B14F-4D97-AF65-F5344CB8AC3E}">
        <p14:creationId xmlns:p14="http://schemas.microsoft.com/office/powerpoint/2010/main" val="3179795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11</a:t>
            </a:fld>
            <a:endParaRPr lang="en-IN" dirty="0"/>
          </a:p>
        </p:txBody>
      </p:sp>
    </p:spTree>
    <p:extLst>
      <p:ext uri="{BB962C8B-B14F-4D97-AF65-F5344CB8AC3E}">
        <p14:creationId xmlns:p14="http://schemas.microsoft.com/office/powerpoint/2010/main" val="726943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12</a:t>
            </a:fld>
            <a:endParaRPr lang="en-IN" dirty="0"/>
          </a:p>
        </p:txBody>
      </p:sp>
    </p:spTree>
    <p:extLst>
      <p:ext uri="{BB962C8B-B14F-4D97-AF65-F5344CB8AC3E}">
        <p14:creationId xmlns:p14="http://schemas.microsoft.com/office/powerpoint/2010/main" val="263397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IN" smtClean="0"/>
              <a:t>13</a:t>
            </a:fld>
            <a:endParaRPr lang="en-IN" dirty="0"/>
          </a:p>
        </p:txBody>
      </p:sp>
    </p:spTree>
    <p:extLst>
      <p:ext uri="{BB962C8B-B14F-4D97-AF65-F5344CB8AC3E}">
        <p14:creationId xmlns:p14="http://schemas.microsoft.com/office/powerpoint/2010/main" val="40571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2</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3</a:t>
            </a:fld>
            <a:endParaRPr lang="en-IN" dirty="0"/>
          </a:p>
        </p:txBody>
      </p:sp>
    </p:spTree>
    <p:extLst>
      <p:ext uri="{BB962C8B-B14F-4D97-AF65-F5344CB8AC3E}">
        <p14:creationId xmlns:p14="http://schemas.microsoft.com/office/powerpoint/2010/main" val="28513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4</a:t>
            </a:fld>
            <a:endParaRPr lang="en-IN" dirty="0"/>
          </a:p>
        </p:txBody>
      </p:sp>
    </p:spTree>
    <p:extLst>
      <p:ext uri="{BB962C8B-B14F-4D97-AF65-F5344CB8AC3E}">
        <p14:creationId xmlns:p14="http://schemas.microsoft.com/office/powerpoint/2010/main" val="3328078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7</a:t>
            </a:fld>
            <a:endParaRPr lang="en-IN" dirty="0"/>
          </a:p>
        </p:txBody>
      </p:sp>
    </p:spTree>
    <p:extLst>
      <p:ext uri="{BB962C8B-B14F-4D97-AF65-F5344CB8AC3E}">
        <p14:creationId xmlns:p14="http://schemas.microsoft.com/office/powerpoint/2010/main" val="404120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8</a:t>
            </a:fld>
            <a:endParaRPr lang="en-IN" dirty="0"/>
          </a:p>
        </p:txBody>
      </p:sp>
    </p:spTree>
    <p:extLst>
      <p:ext uri="{BB962C8B-B14F-4D97-AF65-F5344CB8AC3E}">
        <p14:creationId xmlns:p14="http://schemas.microsoft.com/office/powerpoint/2010/main" val="1631156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9</a:t>
            </a:fld>
            <a:endParaRPr lang="en-IN" dirty="0"/>
          </a:p>
        </p:txBody>
      </p:sp>
    </p:spTree>
    <p:extLst>
      <p:ext uri="{BB962C8B-B14F-4D97-AF65-F5344CB8AC3E}">
        <p14:creationId xmlns:p14="http://schemas.microsoft.com/office/powerpoint/2010/main" val="3488737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4106270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093" t="3359" r="3269" b="11488"/>
          <a:stretch/>
        </p:blipFill>
        <p:spPr>
          <a:xfrm>
            <a:off x="6184350" y="1020574"/>
            <a:ext cx="2046658" cy="1152714"/>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xmlns=""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a:t>Website url here</a:t>
            </a:r>
          </a:p>
        </p:txBody>
      </p:sp>
      <p:pic>
        <p:nvPicPr>
          <p:cNvPr id="17" name="Graphic 16" descr="Envelope">
            <a:extLst>
              <a:ext uri="{FF2B5EF4-FFF2-40B4-BE49-F238E27FC236}">
                <a16:creationId xmlns:a16="http://schemas.microsoft.com/office/drawing/2014/main" xmlns=""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xmlns=""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xmlns=""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 Master title style</a:t>
            </a:r>
          </a:p>
        </p:txBody>
      </p:sp>
      <p:pic>
        <p:nvPicPr>
          <p:cNvPr id="21" name="Picture 20">
            <a:extLst>
              <a:ext uri="{FF2B5EF4-FFF2-40B4-BE49-F238E27FC236}">
                <a16:creationId xmlns:a16="http://schemas.microsoft.com/office/drawing/2014/main" xmlns="" id="{4FE28ACC-E44C-4381-B768-0310810E78D2}"/>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590" t="8985" r="3176" b="19658"/>
          <a:stretch/>
        </p:blipFill>
        <p:spPr>
          <a:xfrm>
            <a:off x="6364061" y="419451"/>
            <a:ext cx="1766739" cy="828507"/>
          </a:xfrm>
          <a:prstGeom prst="rect">
            <a:avLst/>
          </a:prstGeom>
        </p:spPr>
      </p:pic>
      <p:pic>
        <p:nvPicPr>
          <p:cNvPr id="22" name="Picture 21"/>
          <p:cNvPicPr>
            <a:picLocks noChangeAspect="1"/>
          </p:cNvPicPr>
          <p:nvPr userDrawn="1"/>
        </p:nvPicPr>
        <p:blipFill>
          <a:blip r:embed="rId7"/>
          <a:stretch>
            <a:fillRect/>
          </a:stretch>
        </p:blipFill>
        <p:spPr>
          <a:xfrm>
            <a:off x="8141410" y="423822"/>
            <a:ext cx="3627434" cy="743776"/>
          </a:xfrm>
          <a:prstGeom prst="rect">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46149"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3" b="14937"/>
          <a:stretch/>
        </p:blipFill>
        <p:spPr>
          <a:xfrm>
            <a:off x="9751290" y="391862"/>
            <a:ext cx="1686669" cy="904527"/>
          </a:xfrm>
          <a:prstGeom prst="rect">
            <a:avLst/>
          </a:prstGeom>
        </p:spPr>
      </p:pic>
      <p:cxnSp>
        <p:nvCxnSpPr>
          <p:cNvPr id="12" name="Straight Connector 11">
            <a:extLst>
              <a:ext uri="{FF2B5EF4-FFF2-40B4-BE49-F238E27FC236}">
                <a16:creationId xmlns:a16="http://schemas.microsoft.com/office/drawing/2014/main" xmlns=""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xmlns="" id="{A686352B-226C-4579-B831-0DC14EC389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xmlns="" id="{460C8169-012B-451A-A6C2-6FEC0DC82AF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xmlns=""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email</a:t>
            </a:r>
          </a:p>
        </p:txBody>
      </p:sp>
      <p:sp>
        <p:nvSpPr>
          <p:cNvPr id="22" name="Text Placeholder 6">
            <a:extLst>
              <a:ext uri="{FF2B5EF4-FFF2-40B4-BE49-F238E27FC236}">
                <a16:creationId xmlns:a16="http://schemas.microsoft.com/office/drawing/2014/main" xmlns=""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a:t>Website url here</a:t>
            </a:r>
          </a:p>
        </p:txBody>
      </p:sp>
      <p:sp>
        <p:nvSpPr>
          <p:cNvPr id="18" name="Title 1">
            <a:extLst>
              <a:ext uri="{FF2B5EF4-FFF2-40B4-BE49-F238E27FC236}">
                <a16:creationId xmlns:a16="http://schemas.microsoft.com/office/drawing/2014/main" xmlns=""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8101070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Oval 5">
            <a:extLst>
              <a:ext uri="{FF2B5EF4-FFF2-40B4-BE49-F238E27FC236}">
                <a16:creationId xmlns:a16="http://schemas.microsoft.com/office/drawing/2014/main" xmlns=""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4FE28ACC-E44C-4381-B768-0310810E78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13" b="14937"/>
          <a:stretch/>
        </p:blipFill>
        <p:spPr>
          <a:xfrm>
            <a:off x="9751290" y="391862"/>
            <a:ext cx="1686669" cy="904527"/>
          </a:xfrm>
          <a:prstGeom prst="rect">
            <a:avLst/>
          </a:prstGeom>
        </p:spPr>
      </p:pic>
    </p:spTree>
    <p:extLst>
      <p:ext uri="{BB962C8B-B14F-4D97-AF65-F5344CB8AC3E}">
        <p14:creationId xmlns:p14="http://schemas.microsoft.com/office/powerpoint/2010/main" val="175905788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grpSp>
        <p:nvGrpSpPr>
          <p:cNvPr id="4" name="Group 3">
            <a:extLst>
              <a:ext uri="{FF2B5EF4-FFF2-40B4-BE49-F238E27FC236}">
                <a16:creationId xmlns:a16="http://schemas.microsoft.com/office/drawing/2014/main" xmlns=""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xmlns=""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nvGrpSpPr>
            <p:cNvPr id="18" name="Group 17">
              <a:extLst>
                <a:ext uri="{FF2B5EF4-FFF2-40B4-BE49-F238E27FC236}">
                  <a16:creationId xmlns:a16="http://schemas.microsoft.com/office/drawing/2014/main" xmlns=""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xmlns=""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xmlns=""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grpSp>
      <p:sp>
        <p:nvSpPr>
          <p:cNvPr id="21" name="Text Placeholder 2">
            <a:extLst>
              <a:ext uri="{FF2B5EF4-FFF2-40B4-BE49-F238E27FC236}">
                <a16:creationId xmlns:a16="http://schemas.microsoft.com/office/drawing/2014/main" xmlns="" id="{4D77C47B-CC1E-41DA-9146-5DFD63065491}"/>
              </a:ext>
            </a:extLst>
          </p:cNvPr>
          <p:cNvSpPr>
            <a:spLocks noGrp="1"/>
          </p:cNvSpPr>
          <p:nvPr>
            <p:ph type="body" idx="1" hasCustomPrompt="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pic>
        <p:nvPicPr>
          <p:cNvPr id="13" name="Picture 12">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42265441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xmlns=""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xmlns=""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5" name="Freeform 6">
              <a:extLst>
                <a:ext uri="{FF2B5EF4-FFF2-40B4-BE49-F238E27FC236}">
                  <a16:creationId xmlns:a16="http://schemas.microsoft.com/office/drawing/2014/main" xmlns=""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6" name="Freeform 7">
              <a:extLst>
                <a:ext uri="{FF2B5EF4-FFF2-40B4-BE49-F238E27FC236}">
                  <a16:creationId xmlns:a16="http://schemas.microsoft.com/office/drawing/2014/main" xmlns=""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27" name="Content Placeholder 2">
            <a:extLst>
              <a:ext uri="{FF2B5EF4-FFF2-40B4-BE49-F238E27FC236}">
                <a16:creationId xmlns:a16="http://schemas.microsoft.com/office/drawing/2014/main" xmlns="" id="{1A1F33A2-66F7-4D85-99DD-7B00F265AC6D}"/>
              </a:ext>
            </a:extLst>
          </p:cNvPr>
          <p:cNvSpPr>
            <a:spLocks noGrp="1"/>
          </p:cNvSpPr>
          <p:nvPr>
            <p:ph idx="1" hasCustomPrompt="1"/>
          </p:nvPr>
        </p:nvSpPr>
        <p:spPr>
          <a:xfrm>
            <a:off x="515938" y="1825625"/>
            <a:ext cx="10837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itle 1">
            <a:extLst>
              <a:ext uri="{FF2B5EF4-FFF2-40B4-BE49-F238E27FC236}">
                <a16:creationId xmlns:a16="http://schemas.microsoft.com/office/drawing/2014/main" xmlns=""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pic>
        <p:nvPicPr>
          <p:cNvPr id="11" name="Picture 10">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xmlns=""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0" name="Freeform 6">
              <a:extLst>
                <a:ext uri="{FF2B5EF4-FFF2-40B4-BE49-F238E27FC236}">
                  <a16:creationId xmlns:a16="http://schemas.microsoft.com/office/drawing/2014/main" xmlns=""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7">
              <a:extLst>
                <a:ext uri="{FF2B5EF4-FFF2-40B4-BE49-F238E27FC236}">
                  <a16:creationId xmlns:a16="http://schemas.microsoft.com/office/drawing/2014/main" xmlns=""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Content Placeholder 2">
            <a:extLst>
              <a:ext uri="{FF2B5EF4-FFF2-40B4-BE49-F238E27FC236}">
                <a16:creationId xmlns:a16="http://schemas.microsoft.com/office/drawing/2014/main" xmlns="" id="{079DA8F4-EDD3-4D62-A90B-8C3C1AFB0083}"/>
              </a:ext>
            </a:extLst>
          </p:cNvPr>
          <p:cNvSpPr>
            <a:spLocks noGrp="1"/>
          </p:cNvSpPr>
          <p:nvPr>
            <p:ph sz="half" idx="1" hasCustomPrompt="1"/>
          </p:nvPr>
        </p:nvSpPr>
        <p:spPr>
          <a:xfrm>
            <a:off x="515938" y="1825625"/>
            <a:ext cx="5503862"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3">
            <a:extLst>
              <a:ext uri="{FF2B5EF4-FFF2-40B4-BE49-F238E27FC236}">
                <a16:creationId xmlns:a16="http://schemas.microsoft.com/office/drawing/2014/main" xmlns="" id="{DA0DA994-B4A9-447A-BEBF-3EA31D3755A2}"/>
              </a:ext>
            </a:extLst>
          </p:cNvPr>
          <p:cNvSpPr>
            <a:spLocks noGrp="1"/>
          </p:cNvSpPr>
          <p:nvPr>
            <p:ph sz="half" idx="2" hasCustomPrompt="1"/>
          </p:nvPr>
        </p:nvSpPr>
        <p:spPr>
          <a:xfrm>
            <a:off x="6172200" y="1825625"/>
            <a:ext cx="5181600"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 name="Title 1">
            <a:extLst>
              <a:ext uri="{FF2B5EF4-FFF2-40B4-BE49-F238E27FC236}">
                <a16:creationId xmlns:a16="http://schemas.microsoft.com/office/drawing/2014/main" xmlns=""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pic>
        <p:nvPicPr>
          <p:cNvPr id="12" name="Picture 11">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xmlns=""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6">
              <a:extLst>
                <a:ext uri="{FF2B5EF4-FFF2-40B4-BE49-F238E27FC236}">
                  <a16:creationId xmlns:a16="http://schemas.microsoft.com/office/drawing/2014/main" xmlns=""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4" name="Freeform 7">
              <a:extLst>
                <a:ext uri="{FF2B5EF4-FFF2-40B4-BE49-F238E27FC236}">
                  <a16:creationId xmlns:a16="http://schemas.microsoft.com/office/drawing/2014/main" xmlns=""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Text Placeholder 2">
            <a:extLst>
              <a:ext uri="{FF2B5EF4-FFF2-40B4-BE49-F238E27FC236}">
                <a16:creationId xmlns:a16="http://schemas.microsoft.com/office/drawing/2014/main" xmlns="" id="{774CF4BA-8DCB-42CF-A2C4-D6AF95EE3F54}"/>
              </a:ext>
            </a:extLst>
          </p:cNvPr>
          <p:cNvSpPr>
            <a:spLocks noGrp="1"/>
          </p:cNvSpPr>
          <p:nvPr>
            <p:ph type="body" idx="1" hasCustomPrompt="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7" name="Content Placeholder 3">
            <a:extLst>
              <a:ext uri="{FF2B5EF4-FFF2-40B4-BE49-F238E27FC236}">
                <a16:creationId xmlns:a16="http://schemas.microsoft.com/office/drawing/2014/main" xmlns="" id="{67BA8B6E-A28D-4658-8C91-6CA7BD539B85}"/>
              </a:ext>
            </a:extLst>
          </p:cNvPr>
          <p:cNvSpPr>
            <a:spLocks noGrp="1"/>
          </p:cNvSpPr>
          <p:nvPr>
            <p:ph sz="half" idx="2" hasCustomPrompt="1"/>
          </p:nvPr>
        </p:nvSpPr>
        <p:spPr>
          <a:xfrm>
            <a:off x="515938" y="2505075"/>
            <a:ext cx="5157787"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Text Placeholder 4">
            <a:extLst>
              <a:ext uri="{FF2B5EF4-FFF2-40B4-BE49-F238E27FC236}">
                <a16:creationId xmlns:a16="http://schemas.microsoft.com/office/drawing/2014/main" xmlns="" id="{F73B3215-82DB-4DBF-9E77-3AE2308C6920}"/>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Content Placeholder 5">
            <a:extLst>
              <a:ext uri="{FF2B5EF4-FFF2-40B4-BE49-F238E27FC236}">
                <a16:creationId xmlns:a16="http://schemas.microsoft.com/office/drawing/2014/main" xmlns="" id="{8DFD34E8-36CC-4FFE-926B-C170208FEDB8}"/>
              </a:ext>
            </a:extLst>
          </p:cNvPr>
          <p:cNvSpPr>
            <a:spLocks noGrp="1"/>
          </p:cNvSpPr>
          <p:nvPr>
            <p:ph sz="quarter" idx="4" hasCustomPrompt="1"/>
          </p:nvPr>
        </p:nvSpPr>
        <p:spPr>
          <a:xfrm>
            <a:off x="6172200" y="2505075"/>
            <a:ext cx="5183188" cy="368458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itle 1">
            <a:extLst>
              <a:ext uri="{FF2B5EF4-FFF2-40B4-BE49-F238E27FC236}">
                <a16:creationId xmlns:a16="http://schemas.microsoft.com/office/drawing/2014/main" xmlns=""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pic>
        <p:nvPicPr>
          <p:cNvPr id="15" name="Picture 14">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xmlns=""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9" name="Title 1">
            <a:extLst>
              <a:ext uri="{FF2B5EF4-FFF2-40B4-BE49-F238E27FC236}">
                <a16:creationId xmlns:a16="http://schemas.microsoft.com/office/drawing/2014/main" xmlns=""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20" name="Text Placeholder 3">
            <a:extLst>
              <a:ext uri="{FF2B5EF4-FFF2-40B4-BE49-F238E27FC236}">
                <a16:creationId xmlns:a16="http://schemas.microsoft.com/office/drawing/2014/main" xmlns="" id="{C535F2AB-153E-44A9-97BE-00553BEC1770}"/>
              </a:ext>
            </a:extLst>
          </p:cNvPr>
          <p:cNvSpPr>
            <a:spLocks noGrp="1"/>
          </p:cNvSpPr>
          <p:nvPr>
            <p:ph type="body" sz="half" idx="2" hasCustomPrompt="1"/>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pic>
        <p:nvPicPr>
          <p:cNvPr id="10" name="Picture 9">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xmlns=""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2" name="Freeform 6">
              <a:extLst>
                <a:ext uri="{FF2B5EF4-FFF2-40B4-BE49-F238E27FC236}">
                  <a16:creationId xmlns:a16="http://schemas.microsoft.com/office/drawing/2014/main" xmlns=""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23" name="Freeform 7">
              <a:extLst>
                <a:ext uri="{FF2B5EF4-FFF2-40B4-BE49-F238E27FC236}">
                  <a16:creationId xmlns:a16="http://schemas.microsoft.com/office/drawing/2014/main" xmlns=""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Title 1">
            <a:extLst>
              <a:ext uri="{FF2B5EF4-FFF2-40B4-BE49-F238E27FC236}">
                <a16:creationId xmlns:a16="http://schemas.microsoft.com/office/drawing/2014/main" xmlns=""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7" name="Text Placeholder 3">
            <a:extLst>
              <a:ext uri="{FF2B5EF4-FFF2-40B4-BE49-F238E27FC236}">
                <a16:creationId xmlns:a16="http://schemas.microsoft.com/office/drawing/2014/main" xmlns="" id="{BEB643FD-AA85-4A43-8EBD-AFD10DD98793}"/>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8" name="Content Placeholder 2">
            <a:extLst>
              <a:ext uri="{FF2B5EF4-FFF2-40B4-BE49-F238E27FC236}">
                <a16:creationId xmlns:a16="http://schemas.microsoft.com/office/drawing/2014/main" xmlns="" id="{9001F313-F798-43BE-AFF0-A68C84C3640D}"/>
              </a:ext>
            </a:extLst>
          </p:cNvPr>
          <p:cNvSpPr>
            <a:spLocks noGrp="1"/>
          </p:cNvSpPr>
          <p:nvPr>
            <p:ph idx="1" hasCustomPrompt="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2" name="Picture 11">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xmlns=""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xmlns=""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xmlns=""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xmlns=""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xmlns=""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pic>
        <p:nvPicPr>
          <p:cNvPr id="9" name="Picture 8">
            <a:extLst>
              <a:ext uri="{FF2B5EF4-FFF2-40B4-BE49-F238E27FC236}">
                <a16:creationId xmlns:a16="http://schemas.microsoft.com/office/drawing/2014/main" xmlns="" id="{4FE28ACC-E44C-4381-B768-0310810E78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0" t="8985" b="19658"/>
          <a:stretch/>
        </p:blipFill>
        <p:spPr>
          <a:xfrm>
            <a:off x="6343650" y="405246"/>
            <a:ext cx="1649724" cy="748146"/>
          </a:xfrm>
          <a:prstGeom prst="rect">
            <a:avLst/>
          </a:prstGeom>
        </p:spPr>
      </p:pic>
      <p:cxnSp>
        <p:nvCxnSpPr>
          <p:cNvPr id="5" name="Straight Connector 4">
            <a:extLst>
              <a:ext uri="{FF2B5EF4-FFF2-40B4-BE49-F238E27FC236}">
                <a16:creationId xmlns:a16="http://schemas.microsoft.com/office/drawing/2014/main" xmlns=""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stretch>
            <a:fillRect/>
          </a:stretch>
        </p:blipFill>
        <p:spPr>
          <a:xfrm>
            <a:off x="8141410" y="423822"/>
            <a:ext cx="3627434" cy="743776"/>
          </a:xfrm>
          <a:prstGeom prst="rect">
            <a:avLst/>
          </a:prstGeom>
        </p:spPr>
      </p:pic>
    </p:spTree>
    <p:extLst>
      <p:ext uri="{BB962C8B-B14F-4D97-AF65-F5344CB8AC3E}">
        <p14:creationId xmlns:p14="http://schemas.microsoft.com/office/powerpoint/2010/main" val="131214083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xmlns=""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5" name="Picture Placeholder 14">
            <a:extLst>
              <a:ext uri="{FF2B5EF4-FFF2-40B4-BE49-F238E27FC236}">
                <a16:creationId xmlns:a16="http://schemas.microsoft.com/office/drawing/2014/main" xmlns="" id="{B5A30B6B-EEDB-4142-8138-D50F5A307D76}"/>
              </a:ext>
            </a:extLst>
          </p:cNvPr>
          <p:cNvSpPr>
            <a:spLocks noGrp="1"/>
          </p:cNvSpPr>
          <p:nvPr>
            <p:ph type="pic" sz="quarter" idx="13"/>
          </p:nvPr>
        </p:nvSpPr>
        <p:spPr>
          <a:xfrm>
            <a:off x="2571011" y="2249737"/>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275049557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grpSp>
        <p:nvGrpSpPr>
          <p:cNvPr id="10" name="Group 9">
            <a:extLst>
              <a:ext uri="{FF2B5EF4-FFF2-40B4-BE49-F238E27FC236}">
                <a16:creationId xmlns:a16="http://schemas.microsoft.com/office/drawing/2014/main" xmlns=""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xmlns=""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2" name="Freeform 6">
              <a:extLst>
                <a:ext uri="{FF2B5EF4-FFF2-40B4-BE49-F238E27FC236}">
                  <a16:creationId xmlns:a16="http://schemas.microsoft.com/office/drawing/2014/main" xmlns=""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7">
              <a:extLst>
                <a:ext uri="{FF2B5EF4-FFF2-40B4-BE49-F238E27FC236}">
                  <a16:creationId xmlns:a16="http://schemas.microsoft.com/office/drawing/2014/main" xmlns=""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16" name="Slide Number Placeholder 5">
            <a:extLst>
              <a:ext uri="{FF2B5EF4-FFF2-40B4-BE49-F238E27FC236}">
                <a16:creationId xmlns:a16="http://schemas.microsoft.com/office/drawing/2014/main" xmlns=""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endParaRPr lang="en-US" noProof="0" dirty="0"/>
          </a:p>
        </p:txBody>
      </p:sp>
      <p:sp>
        <p:nvSpPr>
          <p:cNvPr id="14" name="Title 1">
            <a:extLst>
              <a:ext uri="{FF2B5EF4-FFF2-40B4-BE49-F238E27FC236}">
                <a16:creationId xmlns:a16="http://schemas.microsoft.com/office/drawing/2014/main" xmlns=""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4" name="Rectangle 13">
            <a:extLst>
              <a:ext uri="{FF2B5EF4-FFF2-40B4-BE49-F238E27FC236}">
                <a16:creationId xmlns:a16="http://schemas.microsoft.com/office/drawing/2014/main" xmlns="" id="{9D415693-E2CB-4DB4-B07C-2F96B0CAB302}"/>
              </a:ext>
            </a:extLst>
          </p:cNvPr>
          <p:cNvSpPr/>
          <p:nvPr userDrawn="1"/>
        </p:nvSpPr>
        <p:spPr>
          <a:xfrm>
            <a:off x="6772589" y="0"/>
            <a:ext cx="5419411" cy="595413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xmlns="" id="{FF6AC390-6F85-4B64-AE7A-E8E0D8FC89CF}"/>
              </a:ext>
            </a:extLst>
          </p:cNvPr>
          <p:cNvSpPr>
            <a:spLocks noGrp="1"/>
          </p:cNvSpPr>
          <p:nvPr>
            <p:ph type="pic" sz="quarter" idx="13"/>
          </p:nvPr>
        </p:nvSpPr>
        <p:spPr>
          <a:xfrm>
            <a:off x="5420447" y="38532"/>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1" name="Picture 10">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xmlns=""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xmlns=""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xmlns=""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xmlns=""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6" name="Picture Placeholder 5">
            <a:extLst>
              <a:ext uri="{FF2B5EF4-FFF2-40B4-BE49-F238E27FC236}">
                <a16:creationId xmlns:a16="http://schemas.microsoft.com/office/drawing/2014/main" xmlns=""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xmlns=""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xmlns=""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xmlns=""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pic>
        <p:nvPicPr>
          <p:cNvPr id="24" name="Picture 23">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69" r="6360"/>
          <a:stretch/>
        </p:blipFill>
        <p:spPr>
          <a:xfrm>
            <a:off x="0" y="6016886"/>
            <a:ext cx="1557495" cy="990911"/>
          </a:xfrm>
          <a:prstGeom prst="rect">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xmlns=""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xmlns=""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xmlns=""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pic>
        <p:nvPicPr>
          <p:cNvPr id="8" name="Picture 7">
            <a:extLst>
              <a:ext uri="{FF2B5EF4-FFF2-40B4-BE49-F238E27FC236}">
                <a16:creationId xmlns:a16="http://schemas.microsoft.com/office/drawing/2014/main" xmlns=""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0" name="Content Placeholder 2">
            <a:extLst>
              <a:ext uri="{FF2B5EF4-FFF2-40B4-BE49-F238E27FC236}">
                <a16:creationId xmlns:a16="http://schemas.microsoft.com/office/drawing/2014/main" xmlns=""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xmlns=""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xmlns=""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xmlns=""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xmlns=""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xmlns=""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xmlns=""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xmlns=""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3" name="Freeform 6">
              <a:extLst>
                <a:ext uri="{FF2B5EF4-FFF2-40B4-BE49-F238E27FC236}">
                  <a16:creationId xmlns:a16="http://schemas.microsoft.com/office/drawing/2014/main" xmlns=""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4" name="Freeform 7">
              <a:extLst>
                <a:ext uri="{FF2B5EF4-FFF2-40B4-BE49-F238E27FC236}">
                  <a16:creationId xmlns:a16="http://schemas.microsoft.com/office/drawing/2014/main" xmlns=""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pic>
        <p:nvPicPr>
          <p:cNvPr id="15" name="Picture 14">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xmlns=""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xmlns=""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7" name="Freeform 6">
              <a:extLst>
                <a:ext uri="{FF2B5EF4-FFF2-40B4-BE49-F238E27FC236}">
                  <a16:creationId xmlns:a16="http://schemas.microsoft.com/office/drawing/2014/main" xmlns=""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38" name="Freeform 7">
              <a:extLst>
                <a:ext uri="{FF2B5EF4-FFF2-40B4-BE49-F238E27FC236}">
                  <a16:creationId xmlns:a16="http://schemas.microsoft.com/office/drawing/2014/main" xmlns=""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sp>
        <p:nvSpPr>
          <p:cNvPr id="23" name="Oval 22">
            <a:extLst>
              <a:ext uri="{FF2B5EF4-FFF2-40B4-BE49-F238E27FC236}">
                <a16:creationId xmlns:a16="http://schemas.microsoft.com/office/drawing/2014/main" xmlns="" id="{687010E4-ADF2-486D-8DF7-B0FF38C6DADF}"/>
              </a:ext>
            </a:extLst>
          </p:cNvPr>
          <p:cNvSpPr/>
          <p:nvPr userDrawn="1"/>
        </p:nvSpPr>
        <p:spPr>
          <a:xfrm>
            <a:off x="515938" y="1768634"/>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xmlns="" id="{9159AA79-2237-4A27-BBC2-D44032158D19}"/>
              </a:ext>
            </a:extLst>
          </p:cNvPr>
          <p:cNvSpPr/>
          <p:nvPr userDrawn="1"/>
        </p:nvSpPr>
        <p:spPr>
          <a:xfrm>
            <a:off x="3328878" y="1768634"/>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xmlns=""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xmlns="" id="{19733285-016C-4C38-816C-83D30C075C70}"/>
              </a:ext>
            </a:extLst>
          </p:cNvPr>
          <p:cNvSpPr/>
          <p:nvPr userDrawn="1"/>
        </p:nvSpPr>
        <p:spPr>
          <a:xfrm>
            <a:off x="9019997" y="1768634"/>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xmlns=""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xmlns=""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xmlns=""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xmlns="" id="{3A08BE29-CFA5-4E0D-9DBE-A430AE1B8072}"/>
              </a:ext>
            </a:extLst>
          </p:cNvPr>
          <p:cNvSpPr/>
          <p:nvPr userDrawn="1"/>
        </p:nvSpPr>
        <p:spPr>
          <a:xfrm>
            <a:off x="755383" y="1816655"/>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xmlns=""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7" name="Rectangle 6">
            <a:extLst>
              <a:ext uri="{FF2B5EF4-FFF2-40B4-BE49-F238E27FC236}">
                <a16:creationId xmlns:a16="http://schemas.microsoft.com/office/drawing/2014/main" xmlns=""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xmlns="" id="{B1B995BE-66C2-4379-885F-4BE069DA39E4}"/>
              </a:ext>
            </a:extLst>
          </p:cNvPr>
          <p:cNvSpPr>
            <a:spLocks noGrp="1"/>
          </p:cNvSpPr>
          <p:nvPr>
            <p:ph type="pic" sz="quarter" idx="13"/>
          </p:nvPr>
        </p:nvSpPr>
        <p:spPr>
          <a:xfrm>
            <a:off x="721299" y="1899309"/>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xmlns=""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xmlns="" id="{54704160-1ED7-4B90-8963-0F887C73E94D}"/>
              </a:ext>
            </a:extLst>
          </p:cNvPr>
          <p:cNvSpPr>
            <a:spLocks noGrp="1"/>
          </p:cNvSpPr>
          <p:nvPr>
            <p:ph type="pic" sz="quarter" idx="15"/>
          </p:nvPr>
        </p:nvSpPr>
        <p:spPr>
          <a:xfrm>
            <a:off x="6317112" y="1918700"/>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xmlns=""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xmlns="" id="{FF56D2E5-86E4-473A-A62F-B7029E5B2558}"/>
              </a:ext>
            </a:extLst>
          </p:cNvPr>
          <p:cNvSpPr>
            <a:spLocks noGrp="1"/>
          </p:cNvSpPr>
          <p:nvPr>
            <p:ph idx="1" hasCustomPrompt="1"/>
          </p:nvPr>
        </p:nvSpPr>
        <p:spPr>
          <a:xfrm>
            <a:off x="45793" y="4122471"/>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28" name="Content Placeholder 2">
            <a:extLst>
              <a:ext uri="{FF2B5EF4-FFF2-40B4-BE49-F238E27FC236}">
                <a16:creationId xmlns:a16="http://schemas.microsoft.com/office/drawing/2014/main" xmlns="" id="{93934E34-6CC7-492D-9515-EBEC72EFF4CB}"/>
              </a:ext>
            </a:extLst>
          </p:cNvPr>
          <p:cNvSpPr>
            <a:spLocks noGrp="1"/>
          </p:cNvSpPr>
          <p:nvPr>
            <p:ph idx="17" hasCustomPrompt="1"/>
          </p:nvPr>
        </p:nvSpPr>
        <p:spPr>
          <a:xfrm>
            <a:off x="45793" y="3609433"/>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xmlns="" id="{E4E27467-A1AA-4773-AAB5-A96267FBD712}"/>
              </a:ext>
            </a:extLst>
          </p:cNvPr>
          <p:cNvSpPr>
            <a:spLocks noGrp="1"/>
          </p:cNvSpPr>
          <p:nvPr>
            <p:ph idx="18" hasCustomPrompt="1"/>
          </p:nvPr>
        </p:nvSpPr>
        <p:spPr>
          <a:xfrm>
            <a:off x="2899192" y="4122471"/>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xmlns="" id="{6CABD5EB-4A8B-448B-8ED1-B8B420815B2D}"/>
              </a:ext>
            </a:extLst>
          </p:cNvPr>
          <p:cNvSpPr>
            <a:spLocks noGrp="1"/>
          </p:cNvSpPr>
          <p:nvPr>
            <p:ph idx="19" hasCustomPrompt="1"/>
          </p:nvPr>
        </p:nvSpPr>
        <p:spPr>
          <a:xfrm>
            <a:off x="2899192" y="3609433"/>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xmlns="" id="{0D86883C-E501-47FF-AE1A-E9CE8B71B421}"/>
              </a:ext>
            </a:extLst>
          </p:cNvPr>
          <p:cNvSpPr>
            <a:spLocks noGrp="1"/>
          </p:cNvSpPr>
          <p:nvPr>
            <p:ph idx="20" hasCustomPrompt="1"/>
          </p:nvPr>
        </p:nvSpPr>
        <p:spPr>
          <a:xfrm>
            <a:off x="5737928" y="4122471"/>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xmlns="" id="{3683A037-F698-4CC9-904D-F377D71F690F}"/>
              </a:ext>
            </a:extLst>
          </p:cNvPr>
          <p:cNvSpPr>
            <a:spLocks noGrp="1"/>
          </p:cNvSpPr>
          <p:nvPr>
            <p:ph idx="21" hasCustomPrompt="1"/>
          </p:nvPr>
        </p:nvSpPr>
        <p:spPr>
          <a:xfrm>
            <a:off x="5737928" y="3609433"/>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xmlns="" id="{0A095594-2B82-44ED-8C9B-DA7C4D3D2872}"/>
              </a:ext>
            </a:extLst>
          </p:cNvPr>
          <p:cNvSpPr>
            <a:spLocks noGrp="1"/>
          </p:cNvSpPr>
          <p:nvPr>
            <p:ph idx="22" hasCustomPrompt="1"/>
          </p:nvPr>
        </p:nvSpPr>
        <p:spPr>
          <a:xfrm>
            <a:off x="8590311" y="4122471"/>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xmlns="" id="{54CDD46A-22ED-48F5-9B5F-13B1B5C4B320}"/>
              </a:ext>
            </a:extLst>
          </p:cNvPr>
          <p:cNvSpPr>
            <a:spLocks noGrp="1"/>
          </p:cNvSpPr>
          <p:nvPr>
            <p:ph idx="23" hasCustomPrompt="1"/>
          </p:nvPr>
        </p:nvSpPr>
        <p:spPr>
          <a:xfrm>
            <a:off x="8590311" y="3609433"/>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a:extLst>
              <a:ext uri="{FF2B5EF4-FFF2-40B4-BE49-F238E27FC236}">
                <a16:creationId xmlns:a16="http://schemas.microsoft.com/office/drawing/2014/main" xmlns="" id="{676C557E-B5A7-4416-BCC0-5743550BF1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769" r="6360"/>
          <a:stretch/>
        </p:blipFill>
        <p:spPr>
          <a:xfrm>
            <a:off x="-1" y="5954130"/>
            <a:ext cx="1557495" cy="990911"/>
          </a:xfrm>
          <a:prstGeom prst="rect">
            <a:avLst/>
          </a:prstGeom>
        </p:spPr>
      </p:pic>
      <p:pic>
        <p:nvPicPr>
          <p:cNvPr id="40" name="Picture 3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7131" y="6016886"/>
            <a:ext cx="3627867" cy="744789"/>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5/15/2019</a:t>
            </a:fld>
            <a:endParaRPr lang="en-US" noProof="0"/>
          </a:p>
        </p:txBody>
      </p:sp>
      <p:sp>
        <p:nvSpPr>
          <p:cNvPr id="5" name="Footer Placeholder 4">
            <a:extLst>
              <a:ext uri="{FF2B5EF4-FFF2-40B4-BE49-F238E27FC236}">
                <a16:creationId xmlns:a16="http://schemas.microsoft.com/office/drawing/2014/main" xmlns=""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CONDAP</a:t>
            </a:r>
          </a:p>
        </p:txBody>
      </p:sp>
      <p:sp>
        <p:nvSpPr>
          <p:cNvPr id="6" name="Slide Number Placeholder 5">
            <a:extLst>
              <a:ext uri="{FF2B5EF4-FFF2-40B4-BE49-F238E27FC236}">
                <a16:creationId xmlns:a16="http://schemas.microsoft.com/office/drawing/2014/main" xmlns=""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hyperlink" Target="mailto:secretariat@ebc-construction.eu" TargetMode="External"/><Relationship Id="rId7" Type="http://schemas.openxmlformats.org/officeDocument/2006/relationships/hyperlink" Target="http://www.condap.eu/"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ec.europa.eu/programmes/erasmus-plus/projects/eplus-project-details/#project/2018-1-UK01-KA202-048122" TargetMode="External"/><Relationship Id="rId5" Type="http://schemas.openxmlformats.org/officeDocument/2006/relationships/image" Target="../media/image10.jpg"/><Relationship Id="rId4" Type="http://schemas.openxmlformats.org/officeDocument/2006/relationships/hyperlink" Target="mailto:condapproject@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3.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AB08B8-3DB3-4637-AE23-B8DB96D9FCEC}"/>
              </a:ext>
            </a:extLst>
          </p:cNvPr>
          <p:cNvSpPr>
            <a:spLocks noGrp="1"/>
          </p:cNvSpPr>
          <p:nvPr>
            <p:ph type="ctrTitle"/>
          </p:nvPr>
        </p:nvSpPr>
        <p:spPr/>
        <p:txBody>
          <a:bodyPr/>
          <a:lstStyle/>
          <a:p>
            <a:r>
              <a:rPr lang="en-US" dirty="0"/>
              <a:t>CONDAP</a:t>
            </a:r>
          </a:p>
        </p:txBody>
      </p:sp>
      <p:sp>
        <p:nvSpPr>
          <p:cNvPr id="3" name="Subtitle 2">
            <a:extLst>
              <a:ext uri="{FF2B5EF4-FFF2-40B4-BE49-F238E27FC236}">
                <a16:creationId xmlns:a16="http://schemas.microsoft.com/office/drawing/2014/main" xmlns="" id="{2198AA37-E298-4CD8-9F0F-2123ACFD9653}"/>
              </a:ext>
            </a:extLst>
          </p:cNvPr>
          <p:cNvSpPr>
            <a:spLocks noGrp="1"/>
          </p:cNvSpPr>
          <p:nvPr>
            <p:ph type="subTitle" idx="1"/>
          </p:nvPr>
        </p:nvSpPr>
        <p:spPr>
          <a:xfrm>
            <a:off x="6343650" y="4279970"/>
            <a:ext cx="5137538" cy="1765987"/>
          </a:xfrm>
        </p:spPr>
        <p:txBody>
          <a:bodyPr>
            <a:noAutofit/>
          </a:bodyPr>
          <a:lstStyle/>
          <a:p>
            <a:r>
              <a:rPr lang="fr-FR" sz="2400" dirty="0"/>
              <a:t>Des Compétences numériques  pour les formateurs en milieu de travail du secteur de la construction</a:t>
            </a:r>
          </a:p>
          <a:p>
            <a:endParaRPr lang="fr-FR" sz="2400" dirty="0"/>
          </a:p>
          <a:p>
            <a:endParaRPr lang="fr-FR" sz="2400" dirty="0"/>
          </a:p>
        </p:txBody>
      </p:sp>
      <p:pic>
        <p:nvPicPr>
          <p:cNvPr id="10" name="Picture Placeholder 9">
            <a:extLst>
              <a:ext uri="{FF2B5EF4-FFF2-40B4-BE49-F238E27FC236}">
                <a16:creationId xmlns:a16="http://schemas.microsoft.com/office/drawing/2014/main" xmlns="" id="{ABD7F97D-15E8-4032-B615-0562046B754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710812" y="1615426"/>
            <a:ext cx="5305661" cy="3531898"/>
          </a:xfrm>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301894" y="-16754"/>
            <a:ext cx="6454506" cy="1135855"/>
          </a:xfrm>
        </p:spPr>
        <p:txBody>
          <a:bodyPr/>
          <a:lstStyle/>
          <a:p>
            <a:r>
              <a:rPr lang="en-US" dirty="0"/>
              <a:t>RÉALISATION DES ACTIVITÉS(1/2)</a:t>
            </a:r>
          </a:p>
        </p:txBody>
      </p:sp>
      <p:sp>
        <p:nvSpPr>
          <p:cNvPr id="3" name="Content Placeholder 2">
            <a:extLst>
              <a:ext uri="{FF2B5EF4-FFF2-40B4-BE49-F238E27FC236}">
                <a16:creationId xmlns:a16="http://schemas.microsoft.com/office/drawing/2014/main" xmlns="" id="{B91B32C0-5E61-447F-9557-57AF415D6FE9}"/>
              </a:ext>
            </a:extLst>
          </p:cNvPr>
          <p:cNvSpPr>
            <a:spLocks noGrp="1"/>
          </p:cNvSpPr>
          <p:nvPr>
            <p:ph idx="1"/>
          </p:nvPr>
        </p:nvSpPr>
        <p:spPr>
          <a:xfrm>
            <a:off x="659876" y="1119101"/>
            <a:ext cx="5043340" cy="5041553"/>
          </a:xfrm>
        </p:spPr>
        <p:txBody>
          <a:bodyPr/>
          <a:lstStyle/>
          <a:p>
            <a:pPr marL="0" indent="0" algn="just">
              <a:buNone/>
            </a:pPr>
            <a:r>
              <a:rPr lang="en-GB" sz="3200" b="1" cap="all" dirty="0" err="1">
                <a:latin typeface="+mj-lt"/>
                <a:ea typeface="+mj-ea"/>
                <a:cs typeface="+mj-cs"/>
              </a:rPr>
              <a:t>Résultat</a:t>
            </a:r>
            <a:r>
              <a:rPr lang="en-GB" sz="3200" b="1" cap="all" dirty="0">
                <a:latin typeface="+mj-lt"/>
                <a:ea typeface="+mj-ea"/>
                <a:cs typeface="+mj-cs"/>
              </a:rPr>
              <a:t> 1 (O1)</a:t>
            </a:r>
          </a:p>
          <a:p>
            <a:pPr marL="0" indent="0" algn="just">
              <a:buNone/>
            </a:pPr>
            <a:r>
              <a:rPr lang="fr-FR" sz="2200" dirty="0"/>
              <a:t>Identification des compétences numériques, des besoins et des exigences en matière de formation pour les formateurs du secteur de la construction et élaboration des résultats d'apprentissage CONDAP. </a:t>
            </a:r>
          </a:p>
          <a:p>
            <a:pPr marL="0" indent="0" algn="just">
              <a:buNone/>
            </a:pPr>
            <a:endParaRPr lang="fr-FR" sz="2200" dirty="0"/>
          </a:p>
          <a:p>
            <a:pPr marL="0" indent="0" algn="just">
              <a:buNone/>
            </a:pPr>
            <a:r>
              <a:rPr lang="fr-FR" sz="2200" dirty="0"/>
              <a:t>Au cours des premiers mois, les partenaires ont progressé dans la mise en œuvre de O1, soit l'élaboration de </a:t>
            </a:r>
            <a:r>
              <a:rPr lang="fr-BE" sz="2200" dirty="0"/>
              <a:t>résultats d'apprentissage fondés sur des données probantes pour les formateurs qui participent à des programmes d'apprentissage en construction</a:t>
            </a:r>
          </a:p>
          <a:p>
            <a:pPr marL="0" indent="0" algn="just">
              <a:buNone/>
            </a:pPr>
            <a:endParaRPr lang="en-US" sz="2200"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10</a:t>
            </a:fld>
            <a:endParaRPr lang="en-US"/>
          </a:p>
        </p:txBody>
      </p:sp>
      <p:pic>
        <p:nvPicPr>
          <p:cNvPr id="7" name="Picture 6"/>
          <p:cNvPicPr/>
          <p:nvPr/>
        </p:nvPicPr>
        <p:blipFill rotWithShape="1">
          <a:blip r:embed="rId3"/>
          <a:srcRect l="20940" t="19795" r="23720" b="4570"/>
          <a:stretch/>
        </p:blipFill>
        <p:spPr bwMode="auto">
          <a:xfrm>
            <a:off x="7432396" y="1197205"/>
            <a:ext cx="4454804" cy="31870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0826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301894" y="-16754"/>
            <a:ext cx="6454506" cy="1135855"/>
          </a:xfrm>
        </p:spPr>
        <p:txBody>
          <a:bodyPr/>
          <a:lstStyle/>
          <a:p>
            <a:r>
              <a:rPr lang="en-US" dirty="0"/>
              <a:t>RÉALISATION DES ACTIVITÉS(2/2)</a:t>
            </a:r>
          </a:p>
        </p:txBody>
      </p:sp>
      <p:sp>
        <p:nvSpPr>
          <p:cNvPr id="3" name="Content Placeholder 2">
            <a:extLst>
              <a:ext uri="{FF2B5EF4-FFF2-40B4-BE49-F238E27FC236}">
                <a16:creationId xmlns:a16="http://schemas.microsoft.com/office/drawing/2014/main" xmlns="" id="{B91B32C0-5E61-447F-9557-57AF415D6FE9}"/>
              </a:ext>
            </a:extLst>
          </p:cNvPr>
          <p:cNvSpPr>
            <a:spLocks noGrp="1"/>
          </p:cNvSpPr>
          <p:nvPr>
            <p:ph idx="1"/>
          </p:nvPr>
        </p:nvSpPr>
        <p:spPr>
          <a:xfrm>
            <a:off x="533844" y="908223"/>
            <a:ext cx="5250731" cy="5041553"/>
          </a:xfrm>
        </p:spPr>
        <p:txBody>
          <a:bodyPr/>
          <a:lstStyle/>
          <a:p>
            <a:pPr marL="0" indent="0">
              <a:spcAft>
                <a:spcPts val="600"/>
              </a:spcAft>
              <a:buClr>
                <a:srgbClr val="00B0F0"/>
              </a:buClr>
              <a:buNone/>
            </a:pPr>
            <a:r>
              <a:rPr lang="en-US" sz="3200" b="1" cap="all" dirty="0">
                <a:latin typeface="+mj-lt"/>
                <a:ea typeface="+mj-ea"/>
                <a:cs typeface="+mj-cs"/>
              </a:rPr>
              <a:t>O1</a:t>
            </a:r>
          </a:p>
          <a:p>
            <a:pPr marL="0" indent="0">
              <a:spcAft>
                <a:spcPts val="600"/>
              </a:spcAft>
              <a:buClr>
                <a:srgbClr val="00B0F0"/>
              </a:buClr>
              <a:buNone/>
            </a:pPr>
            <a:r>
              <a:rPr lang="fr-FR" sz="2000" dirty="0"/>
              <a:t>Les partenaires ont organisé une enquête en ligne, invitant à participer les </a:t>
            </a:r>
            <a:r>
              <a:rPr lang="fr-BE" sz="2000" dirty="0"/>
              <a:t>chefs du département de formation, responsables des ressources humaines, mentors et formateurs sur le lieu de travail, coordinateurs d’apprentis, organismes de formation, associations professionnelles, experts en programmes de formation de formateurs et en apprentissage sur le lieu de travail dans l'industrie de la construction</a:t>
            </a:r>
            <a:r>
              <a:rPr lang="fr-FR" sz="2000" dirty="0"/>
              <a:t>, </a:t>
            </a:r>
            <a:r>
              <a:rPr lang="fr-BE" sz="2000" dirty="0"/>
              <a:t>afin d’identifier les compétences numériques les plus essentielles pour les directeurs des travaux et les employés qui soutiennent et encadrent les apprentis et les travailleurs de la construction</a:t>
            </a:r>
            <a:endParaRPr lang="fr-FR" sz="2000" dirty="0"/>
          </a:p>
          <a:p>
            <a:pPr marL="0" indent="0">
              <a:spcAft>
                <a:spcPts val="600"/>
              </a:spcAft>
              <a:buClr>
                <a:srgbClr val="00B0F0"/>
              </a:buClr>
              <a:buNone/>
            </a:pPr>
            <a:r>
              <a:rPr lang="fr-FR" sz="2000" dirty="0"/>
              <a:t>Ces données et résultats documentaires sont à la base des résultats d'apprentissage de CONDAP. </a:t>
            </a:r>
            <a:endParaRPr lang="en-GB" sz="2000"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11</a:t>
            </a:fld>
            <a:endParaRPr lang="en-US"/>
          </a:p>
        </p:txBody>
      </p:sp>
      <p:pic>
        <p:nvPicPr>
          <p:cNvPr id="6" name="Picture 5"/>
          <p:cNvPicPr>
            <a:picLocks noChangeAspect="1"/>
          </p:cNvPicPr>
          <p:nvPr/>
        </p:nvPicPr>
        <p:blipFill rotWithShape="1">
          <a:blip r:embed="rId3"/>
          <a:srcRect l="16304" r="16886" b="3643"/>
          <a:stretch/>
        </p:blipFill>
        <p:spPr>
          <a:xfrm>
            <a:off x="7307728" y="1202210"/>
            <a:ext cx="4350428" cy="3530046"/>
          </a:xfrm>
          <a:prstGeom prst="rect">
            <a:avLst/>
          </a:prstGeom>
        </p:spPr>
      </p:pic>
    </p:spTree>
    <p:extLst>
      <p:ext uri="{BB962C8B-B14F-4D97-AF65-F5344CB8AC3E}">
        <p14:creationId xmlns:p14="http://schemas.microsoft.com/office/powerpoint/2010/main" val="19683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4C2A7-EC84-4D8C-9CA2-F6AE46F51FB6}"/>
              </a:ext>
            </a:extLst>
          </p:cNvPr>
          <p:cNvSpPr>
            <a:spLocks noGrp="1"/>
          </p:cNvSpPr>
          <p:nvPr>
            <p:ph type="title"/>
          </p:nvPr>
        </p:nvSpPr>
        <p:spPr>
          <a:xfrm>
            <a:off x="816121" y="48402"/>
            <a:ext cx="4593590" cy="940181"/>
          </a:xfrm>
        </p:spPr>
        <p:txBody>
          <a:bodyPr/>
          <a:lstStyle/>
          <a:p>
            <a:pPr algn="l"/>
            <a:r>
              <a:rPr lang="en-US" sz="3600" dirty="0"/>
              <a:t>DURÉE DE CONDAP</a:t>
            </a:r>
          </a:p>
        </p:txBody>
      </p:sp>
      <p:sp>
        <p:nvSpPr>
          <p:cNvPr id="3" name="Text Placeholder 2">
            <a:extLst>
              <a:ext uri="{FF2B5EF4-FFF2-40B4-BE49-F238E27FC236}">
                <a16:creationId xmlns:a16="http://schemas.microsoft.com/office/drawing/2014/main" xmlns="" id="{56960426-AAA6-4126-93AF-30F7DEE010A4}"/>
              </a:ext>
            </a:extLst>
          </p:cNvPr>
          <p:cNvSpPr>
            <a:spLocks noGrp="1"/>
          </p:cNvSpPr>
          <p:nvPr>
            <p:ph type="body" idx="1"/>
          </p:nvPr>
        </p:nvSpPr>
        <p:spPr>
          <a:xfrm>
            <a:off x="852654" y="720527"/>
            <a:ext cx="4873677" cy="852957"/>
          </a:xfrm>
        </p:spPr>
        <p:txBody>
          <a:bodyPr/>
          <a:lstStyle/>
          <a:p>
            <a:endParaRPr lang="en-GB" dirty="0"/>
          </a:p>
          <a:p>
            <a:pPr algn="l"/>
            <a:r>
              <a:rPr lang="fr-FR" dirty="0"/>
              <a:t>Date de début : 01 octobre 2018</a:t>
            </a:r>
          </a:p>
          <a:p>
            <a:pPr algn="l"/>
            <a:r>
              <a:rPr lang="fr-FR" dirty="0"/>
              <a:t>Date de clôture : 31 mars 2021</a:t>
            </a:r>
            <a:endParaRPr lang="en-GB" dirty="0"/>
          </a:p>
        </p:txBody>
      </p:sp>
      <p:sp>
        <p:nvSpPr>
          <p:cNvPr id="8" name="Title 1">
            <a:extLst>
              <a:ext uri="{FF2B5EF4-FFF2-40B4-BE49-F238E27FC236}">
                <a16:creationId xmlns:a16="http://schemas.microsoft.com/office/drawing/2014/main" xmlns="" id="{6C64C2A7-EC84-4D8C-9CA2-F6AE46F51FB6}"/>
              </a:ext>
            </a:extLst>
          </p:cNvPr>
          <p:cNvSpPr txBox="1">
            <a:spLocks/>
          </p:cNvSpPr>
          <p:nvPr/>
        </p:nvSpPr>
        <p:spPr>
          <a:xfrm>
            <a:off x="833281" y="1608982"/>
            <a:ext cx="3944620"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pPr algn="l"/>
            <a:r>
              <a:rPr lang="en-US" sz="3600" dirty="0"/>
              <a:t>BUDGET</a:t>
            </a:r>
          </a:p>
        </p:txBody>
      </p:sp>
      <p:sp>
        <p:nvSpPr>
          <p:cNvPr id="9" name="Text Placeholder 2">
            <a:extLst>
              <a:ext uri="{FF2B5EF4-FFF2-40B4-BE49-F238E27FC236}">
                <a16:creationId xmlns:a16="http://schemas.microsoft.com/office/drawing/2014/main" xmlns="" id="{56960426-AAA6-4126-93AF-30F7DEE010A4}"/>
              </a:ext>
            </a:extLst>
          </p:cNvPr>
          <p:cNvSpPr txBox="1">
            <a:spLocks/>
          </p:cNvSpPr>
          <p:nvPr/>
        </p:nvSpPr>
        <p:spPr>
          <a:xfrm>
            <a:off x="861106" y="2286089"/>
            <a:ext cx="4865225" cy="7644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pPr algn="l"/>
            <a:r>
              <a:rPr lang="en-GB" dirty="0"/>
              <a:t>359 175 EUR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2951" y="893615"/>
            <a:ext cx="2619375" cy="17430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4186" y="2530171"/>
            <a:ext cx="2619375" cy="174307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2594" y="1431739"/>
            <a:ext cx="2447607" cy="1631101"/>
          </a:xfrm>
          <a:prstGeom prst="rect">
            <a:avLst/>
          </a:prstGeom>
        </p:spPr>
      </p:pic>
      <p:sp>
        <p:nvSpPr>
          <p:cNvPr id="14" name="Text Placeholder 2">
            <a:extLst>
              <a:ext uri="{FF2B5EF4-FFF2-40B4-BE49-F238E27FC236}">
                <a16:creationId xmlns:a16="http://schemas.microsoft.com/office/drawing/2014/main" xmlns="" id="{56960426-AAA6-4126-93AF-30F7DEE010A4}"/>
              </a:ext>
            </a:extLst>
          </p:cNvPr>
          <p:cNvSpPr txBox="1">
            <a:spLocks/>
          </p:cNvSpPr>
          <p:nvPr/>
        </p:nvSpPr>
        <p:spPr>
          <a:xfrm>
            <a:off x="861106" y="3569955"/>
            <a:ext cx="4865225" cy="7644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pPr algn="l"/>
            <a:r>
              <a:rPr lang="en-GB"/>
              <a:t>2018-1-UK01-KA202-048122</a:t>
            </a:r>
            <a:endParaRPr lang="en-GB" dirty="0"/>
          </a:p>
        </p:txBody>
      </p:sp>
      <p:sp>
        <p:nvSpPr>
          <p:cNvPr id="15" name="Title 1">
            <a:extLst>
              <a:ext uri="{FF2B5EF4-FFF2-40B4-BE49-F238E27FC236}">
                <a16:creationId xmlns:a16="http://schemas.microsoft.com/office/drawing/2014/main" xmlns="" id="{6C64C2A7-EC84-4D8C-9CA2-F6AE46F51FB6}"/>
              </a:ext>
            </a:extLst>
          </p:cNvPr>
          <p:cNvSpPr txBox="1">
            <a:spLocks/>
          </p:cNvSpPr>
          <p:nvPr/>
        </p:nvSpPr>
        <p:spPr>
          <a:xfrm>
            <a:off x="861106" y="2781057"/>
            <a:ext cx="4594860"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pPr algn="l"/>
            <a:r>
              <a:rPr lang="en-US" sz="3600" dirty="0"/>
              <a:t>PROJET num.</a:t>
            </a:r>
          </a:p>
        </p:txBody>
      </p:sp>
      <p:sp>
        <p:nvSpPr>
          <p:cNvPr id="16" name="Text Placeholder 2">
            <a:extLst>
              <a:ext uri="{FF2B5EF4-FFF2-40B4-BE49-F238E27FC236}">
                <a16:creationId xmlns:a16="http://schemas.microsoft.com/office/drawing/2014/main" xmlns="" id="{56960426-AAA6-4126-93AF-30F7DEE010A4}"/>
              </a:ext>
            </a:extLst>
          </p:cNvPr>
          <p:cNvSpPr txBox="1">
            <a:spLocks/>
          </p:cNvSpPr>
          <p:nvPr/>
        </p:nvSpPr>
        <p:spPr>
          <a:xfrm>
            <a:off x="843638" y="4768214"/>
            <a:ext cx="8332470" cy="7644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GB" dirty="0"/>
          </a:p>
          <a:p>
            <a:pPr algn="l"/>
            <a:r>
              <a:rPr lang="fr-FR" dirty="0"/>
              <a:t>Ce projet a été financé avec le soutien de la Commission européenne. La présente communication n'engage que son auteur et la Commission ne saurait être tenue responsable de l'usage qui pourrait être fait des informations qu'elle contient.</a:t>
            </a:r>
            <a:endParaRPr lang="en-GB" dirty="0"/>
          </a:p>
        </p:txBody>
      </p:sp>
      <p:sp>
        <p:nvSpPr>
          <p:cNvPr id="19" name="Title 1">
            <a:extLst>
              <a:ext uri="{FF2B5EF4-FFF2-40B4-BE49-F238E27FC236}">
                <a16:creationId xmlns:a16="http://schemas.microsoft.com/office/drawing/2014/main" xmlns="" id="{6C64C2A7-EC84-4D8C-9CA2-F6AE46F51FB6}"/>
              </a:ext>
            </a:extLst>
          </p:cNvPr>
          <p:cNvSpPr txBox="1">
            <a:spLocks/>
          </p:cNvSpPr>
          <p:nvPr/>
        </p:nvSpPr>
        <p:spPr>
          <a:xfrm>
            <a:off x="831849" y="4105051"/>
            <a:ext cx="8468267" cy="9401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000" b="1" kern="1200" cap="all" baseline="0">
                <a:solidFill>
                  <a:schemeClr val="bg1"/>
                </a:solidFill>
                <a:latin typeface="+mj-lt"/>
                <a:ea typeface="+mj-ea"/>
                <a:cs typeface="+mj-cs"/>
              </a:defRPr>
            </a:lvl1pPr>
          </a:lstStyle>
          <a:p>
            <a:pPr algn="l"/>
            <a:r>
              <a:rPr lang="en-US" sz="3600" dirty="0"/>
              <a:t>Clause de non-</a:t>
            </a:r>
            <a:r>
              <a:rPr lang="en-US" sz="3600" dirty="0" err="1"/>
              <a:t>responsabilité</a:t>
            </a:r>
            <a:endParaRPr lang="en-US" sz="3600" dirty="0"/>
          </a:p>
        </p:txBody>
      </p:sp>
      <p:sp>
        <p:nvSpPr>
          <p:cNvPr id="5" name="TextBox 4"/>
          <p:cNvSpPr txBox="1"/>
          <p:nvPr/>
        </p:nvSpPr>
        <p:spPr>
          <a:xfrm>
            <a:off x="9525" y="6011333"/>
            <a:ext cx="12488333" cy="846667"/>
          </a:xfrm>
          <a:prstGeom prst="rect">
            <a:avLst/>
          </a:prstGeom>
          <a:solidFill>
            <a:schemeClr val="bg1"/>
          </a:solidFill>
        </p:spPr>
        <p:txBody>
          <a:bodyPr wrap="square" rtlCol="0">
            <a:spAutoFit/>
          </a:bodyPr>
          <a:lstStyle/>
          <a:p>
            <a:endParaRPr lang="en-GB" dirty="0"/>
          </a:p>
        </p:txBody>
      </p:sp>
      <p:pic>
        <p:nvPicPr>
          <p:cNvPr id="17" name="Picture 16">
            <a:extLst>
              <a:ext uri="{FF2B5EF4-FFF2-40B4-BE49-F238E27FC236}">
                <a16:creationId xmlns:a16="http://schemas.microsoft.com/office/drawing/2014/main" xmlns="" id="{676C557E-B5A7-4416-BCC0-5743550BF152}"/>
              </a:ext>
            </a:extLst>
          </p:cNvPr>
          <p:cNvPicPr>
            <a:picLocks noChangeAspect="1"/>
          </p:cNvPicPr>
          <p:nvPr/>
        </p:nvPicPr>
        <p:blipFill rotWithShape="1">
          <a:blip r:embed="rId6">
            <a:extLst>
              <a:ext uri="{28A0092B-C50C-407E-A947-70E740481C1C}">
                <a14:useLocalDpi xmlns:a14="http://schemas.microsoft.com/office/drawing/2010/main" val="0"/>
              </a:ext>
            </a:extLst>
          </a:blip>
          <a:srcRect t="2769" r="6360"/>
          <a:stretch/>
        </p:blipFill>
        <p:spPr>
          <a:xfrm>
            <a:off x="0" y="6023089"/>
            <a:ext cx="1557495" cy="990911"/>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7132" y="6085845"/>
            <a:ext cx="3627867" cy="744789"/>
          </a:xfrm>
          <a:prstGeom prst="rect">
            <a:avLst/>
          </a:prstGeom>
        </p:spPr>
      </p:pic>
    </p:spTree>
    <p:extLst>
      <p:ext uri="{BB962C8B-B14F-4D97-AF65-F5344CB8AC3E}">
        <p14:creationId xmlns:p14="http://schemas.microsoft.com/office/powerpoint/2010/main" val="405610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10F9F51E-A3D5-4726-BACE-D5CDD8A46429}"/>
              </a:ext>
            </a:extLst>
          </p:cNvPr>
          <p:cNvSpPr>
            <a:spLocks noGrp="1"/>
          </p:cNvSpPr>
          <p:nvPr>
            <p:ph type="subTitle" idx="1"/>
          </p:nvPr>
        </p:nvSpPr>
        <p:spPr>
          <a:xfrm>
            <a:off x="7002130" y="4309152"/>
            <a:ext cx="4540440" cy="503167"/>
          </a:xfrm>
        </p:spPr>
        <p:txBody>
          <a:bodyPr/>
          <a:lstStyle/>
          <a:p>
            <a:pPr>
              <a:spcBef>
                <a:spcPts val="600"/>
              </a:spcBef>
            </a:pPr>
            <a:r>
              <a:rPr lang="en-US" dirty="0">
                <a:hlinkClick r:id="rId3" tooltip="Opens external link in new window"/>
              </a:rPr>
              <a:t>secretariat@ebc-construction.eu</a:t>
            </a:r>
            <a:endParaRPr lang="en-US" dirty="0"/>
          </a:p>
          <a:p>
            <a:pPr>
              <a:spcBef>
                <a:spcPts val="600"/>
              </a:spcBef>
            </a:pPr>
            <a:r>
              <a:rPr lang="en-US" dirty="0">
                <a:solidFill>
                  <a:schemeClr val="accent1"/>
                </a:solidFill>
                <a:latin typeface="+mj-lt"/>
                <a:hlinkClick r:id="rId4"/>
              </a:rPr>
              <a:t>condapproject@gmail.com</a:t>
            </a:r>
            <a:r>
              <a:rPr lang="en-US" dirty="0">
                <a:solidFill>
                  <a:schemeClr val="accent1"/>
                </a:solidFill>
                <a:latin typeface="+mj-lt"/>
              </a:rPr>
              <a:t> </a:t>
            </a:r>
          </a:p>
        </p:txBody>
      </p:sp>
      <p:pic>
        <p:nvPicPr>
          <p:cNvPr id="10" name="Picture Placeholder 9">
            <a:extLst>
              <a:ext uri="{FF2B5EF4-FFF2-40B4-BE49-F238E27FC236}">
                <a16:creationId xmlns:a16="http://schemas.microsoft.com/office/drawing/2014/main" xmlns="" id="{3A7EDB62-3E60-F44C-AE34-9495623E004A}"/>
              </a:ext>
            </a:extLst>
          </p:cNvPr>
          <p:cNvPicPr>
            <a:picLocks noGrp="1" noChangeAspect="1"/>
          </p:cNvPicPr>
          <p:nvPr>
            <p:ph type="pic" sz="quarter" idx="10"/>
          </p:nvPr>
        </p:nvPicPr>
        <p:blipFill>
          <a:blip r:embed="rId5">
            <a:extLst>
              <a:ext uri="{28A0092B-C50C-407E-A947-70E740481C1C}">
                <a14:useLocalDpi xmlns:a14="http://schemas.microsoft.com/office/drawing/2010/main" val="0"/>
              </a:ext>
            </a:extLst>
          </a:blip>
          <a:stretch>
            <a:fillRect/>
          </a:stretch>
        </p:blipFill>
        <p:spPr>
          <a:xfrm>
            <a:off x="710812" y="1615426"/>
            <a:ext cx="5305661" cy="3531898"/>
          </a:xfrm>
        </p:spPr>
      </p:pic>
      <p:sp>
        <p:nvSpPr>
          <p:cNvPr id="5" name="Text Placeholder 4">
            <a:extLst>
              <a:ext uri="{FF2B5EF4-FFF2-40B4-BE49-F238E27FC236}">
                <a16:creationId xmlns:a16="http://schemas.microsoft.com/office/drawing/2014/main" xmlns="" id="{F91501E1-4EA1-44EB-AF62-6F74678A2331}"/>
              </a:ext>
            </a:extLst>
          </p:cNvPr>
          <p:cNvSpPr>
            <a:spLocks noGrp="1"/>
          </p:cNvSpPr>
          <p:nvPr>
            <p:ph type="body" sz="quarter" idx="11"/>
          </p:nvPr>
        </p:nvSpPr>
        <p:spPr>
          <a:xfrm>
            <a:off x="7008670" y="4961627"/>
            <a:ext cx="4533900" cy="694864"/>
          </a:xfrm>
        </p:spPr>
        <p:txBody>
          <a:bodyPr/>
          <a:lstStyle/>
          <a:p>
            <a:pPr>
              <a:spcBef>
                <a:spcPts val="600"/>
              </a:spcBef>
            </a:pPr>
            <a:r>
              <a:rPr lang="en-US" dirty="0">
                <a:hlinkClick r:id="rId6"/>
              </a:rPr>
              <a:t>ERASMUS+ CONDAP website</a:t>
            </a:r>
            <a:endParaRPr lang="en-US" dirty="0"/>
          </a:p>
          <a:p>
            <a:r>
              <a:rPr lang="en-US" dirty="0">
                <a:hlinkClick r:id="rId7"/>
              </a:rPr>
              <a:t>www.condap.eu</a:t>
            </a:r>
            <a:r>
              <a:rPr lang="en-US" dirty="0"/>
              <a:t> </a:t>
            </a:r>
          </a:p>
        </p:txBody>
      </p:sp>
      <p:sp>
        <p:nvSpPr>
          <p:cNvPr id="7" name="Title 6">
            <a:extLst>
              <a:ext uri="{FF2B5EF4-FFF2-40B4-BE49-F238E27FC236}">
                <a16:creationId xmlns:a16="http://schemas.microsoft.com/office/drawing/2014/main" xmlns="" id="{39B0EC6D-03DD-4CEE-9979-34A964DCA45D}"/>
              </a:ext>
            </a:extLst>
          </p:cNvPr>
          <p:cNvSpPr>
            <a:spLocks noGrp="1"/>
          </p:cNvSpPr>
          <p:nvPr>
            <p:ph type="title"/>
          </p:nvPr>
        </p:nvSpPr>
        <p:spPr>
          <a:xfrm>
            <a:off x="6417824" y="2532101"/>
            <a:ext cx="5011410" cy="651448"/>
          </a:xfrm>
        </p:spPr>
        <p:txBody>
          <a:bodyPr/>
          <a:lstStyle/>
          <a:p>
            <a:pPr algn="ctr"/>
            <a:r>
              <a:rPr lang="en-US" b="0" dirty="0"/>
              <a:t>Merci</a:t>
            </a:r>
          </a:p>
        </p:txBody>
      </p:sp>
      <p:sp>
        <p:nvSpPr>
          <p:cNvPr id="6" name="Title 6">
            <a:extLst>
              <a:ext uri="{FF2B5EF4-FFF2-40B4-BE49-F238E27FC236}">
                <a16:creationId xmlns:a16="http://schemas.microsoft.com/office/drawing/2014/main" xmlns="" id="{39B0EC6D-03DD-4CEE-9979-34A964DCA45D}"/>
              </a:ext>
            </a:extLst>
          </p:cNvPr>
          <p:cNvSpPr txBox="1">
            <a:spLocks/>
          </p:cNvSpPr>
          <p:nvPr/>
        </p:nvSpPr>
        <p:spPr>
          <a:xfrm>
            <a:off x="7002130" y="3508396"/>
            <a:ext cx="5011410" cy="651448"/>
          </a:xfrm>
          <a:prstGeom prst="rect">
            <a:avLst/>
          </a:prstGeom>
          <a:noFill/>
        </p:spPr>
        <p:txBody>
          <a:bodyPr vert="horz" wrap="square" lIns="91440" tIns="45720" rIns="91440" bIns="45720" rtlCol="0" anchor="ctr">
            <a:noAutofit/>
          </a:bodyPr>
          <a:lstStyle>
            <a:lvl1pPr algn="l" defTabSz="914400" rtl="0" eaLnBrk="1" latinLnBrk="0" hangingPunct="1">
              <a:lnSpc>
                <a:spcPct val="90000"/>
              </a:lnSpc>
              <a:spcBef>
                <a:spcPct val="0"/>
              </a:spcBef>
              <a:buNone/>
              <a:defRPr lang="en-US" sz="6000" b="1" kern="1200" cap="all" baseline="0">
                <a:solidFill>
                  <a:schemeClr val="accent1"/>
                </a:solidFill>
                <a:latin typeface="+mj-lt"/>
                <a:ea typeface="+mn-ea"/>
                <a:cs typeface="+mn-cs"/>
              </a:defRPr>
            </a:lvl1pPr>
          </a:lstStyle>
          <a:p>
            <a:pPr>
              <a:spcAft>
                <a:spcPts val="600"/>
              </a:spcAft>
            </a:pPr>
            <a:r>
              <a:rPr lang="en-GB" sz="1600" b="0" dirty="0"/>
              <a:t>EUROPEAN BUILDERS CONFEDERATION (</a:t>
            </a:r>
            <a:r>
              <a:rPr lang="en-GB" sz="1600" b="0" dirty="0" err="1"/>
              <a:t>ebc</a:t>
            </a:r>
            <a:r>
              <a:rPr lang="en-GB" sz="1600" b="0" dirty="0"/>
              <a:t>)</a:t>
            </a:r>
          </a:p>
        </p:txBody>
      </p:sp>
    </p:spTree>
    <p:extLst>
      <p:ext uri="{BB962C8B-B14F-4D97-AF65-F5344CB8AC3E}">
        <p14:creationId xmlns:p14="http://schemas.microsoft.com/office/powerpoint/2010/main" val="2928802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64C2A7-EC84-4D8C-9CA2-F6AE46F51FB6}"/>
              </a:ext>
            </a:extLst>
          </p:cNvPr>
          <p:cNvSpPr>
            <a:spLocks noGrp="1"/>
          </p:cNvSpPr>
          <p:nvPr>
            <p:ph type="title"/>
          </p:nvPr>
        </p:nvSpPr>
        <p:spPr>
          <a:xfrm>
            <a:off x="638810" y="-217304"/>
            <a:ext cx="10515600" cy="940181"/>
          </a:xfrm>
        </p:spPr>
        <p:txBody>
          <a:bodyPr/>
          <a:lstStyle/>
          <a:p>
            <a:r>
              <a:rPr lang="en-US" dirty="0"/>
              <a:t>CONDAP</a:t>
            </a:r>
          </a:p>
        </p:txBody>
      </p:sp>
      <p:sp>
        <p:nvSpPr>
          <p:cNvPr id="3" name="Text Placeholder 2">
            <a:extLst>
              <a:ext uri="{FF2B5EF4-FFF2-40B4-BE49-F238E27FC236}">
                <a16:creationId xmlns:a16="http://schemas.microsoft.com/office/drawing/2014/main" xmlns="" id="{56960426-AAA6-4126-93AF-30F7DEE010A4}"/>
              </a:ext>
            </a:extLst>
          </p:cNvPr>
          <p:cNvSpPr>
            <a:spLocks noGrp="1"/>
          </p:cNvSpPr>
          <p:nvPr>
            <p:ph type="body" idx="1"/>
          </p:nvPr>
        </p:nvSpPr>
        <p:spPr>
          <a:xfrm>
            <a:off x="829733" y="823242"/>
            <a:ext cx="10533963" cy="764460"/>
          </a:xfrm>
        </p:spPr>
        <p:txBody>
          <a:bodyPr/>
          <a:lstStyle/>
          <a:p>
            <a:pPr>
              <a:spcBef>
                <a:spcPts val="1200"/>
              </a:spcBef>
            </a:pPr>
            <a:r>
              <a:rPr lang="fr-FR" sz="2400" dirty="0"/>
              <a:t>Que doivent connaitre les formateurs pour faire face à la transformation numérique de la construction et soutenir efficacement leurs apprentis ? </a:t>
            </a:r>
            <a:endParaRPr lang="en-GB" sz="500" dirty="0"/>
          </a:p>
          <a:p>
            <a:pPr>
              <a:spcBef>
                <a:spcPts val="1200"/>
              </a:spcBef>
            </a:pPr>
            <a:r>
              <a:rPr lang="fr-FR" sz="2400" dirty="0"/>
              <a:t>CONDAP est un projet financé par le programme ERASMUS+ pour la période 2018-2021, avec pour objectif de renforcer les compétences numériques des formateurs de </a:t>
            </a:r>
            <a:r>
              <a:rPr lang="fr-FR" sz="2400" dirty="0" err="1"/>
              <a:t>Ia</a:t>
            </a:r>
            <a:r>
              <a:rPr lang="fr-FR" sz="2400" dirty="0"/>
              <a:t> construction. </a:t>
            </a:r>
            <a:endParaRPr lang="en-US" dirty="0"/>
          </a:p>
        </p:txBody>
      </p:sp>
      <p:sp>
        <p:nvSpPr>
          <p:cNvPr id="4" name="Slide Number Placeholder 3">
            <a:extLst>
              <a:ext uri="{FF2B5EF4-FFF2-40B4-BE49-F238E27FC236}">
                <a16:creationId xmlns:a16="http://schemas.microsoft.com/office/drawing/2014/main" xmlns="" id="{D66E959E-B23F-467A-9B6E-30F9EE969EC2}"/>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2</a:t>
            </a:fld>
            <a:endParaRPr lang="en-US"/>
          </a:p>
        </p:txBody>
      </p:sp>
      <p:pic>
        <p:nvPicPr>
          <p:cNvPr id="11" name="Picture Placeholder 10">
            <a:extLst>
              <a:ext uri="{FF2B5EF4-FFF2-40B4-BE49-F238E27FC236}">
                <a16:creationId xmlns:a16="http://schemas.microsoft.com/office/drawing/2014/main" xmlns="" id="{9D82A855-CCB0-4075-B5EE-5CC6FD176DB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334450" y="3151387"/>
            <a:ext cx="5523099" cy="3706613"/>
          </a:xfrm>
        </p:spPr>
      </p:pic>
    </p:spTree>
    <p:extLst>
      <p:ext uri="{BB962C8B-B14F-4D97-AF65-F5344CB8AC3E}">
        <p14:creationId xmlns:p14="http://schemas.microsoft.com/office/powerpoint/2010/main" val="3187533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7158369" y="2986260"/>
            <a:ext cx="4051498" cy="756007"/>
          </a:xfrm>
          <a:prstGeom prst="ellipse">
            <a:avLst/>
          </a:prstGeom>
          <a:solidFill>
            <a:schemeClr val="tx2">
              <a:lumMod val="60000"/>
              <a:lumOff val="4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xmlns="" id="{552A9C73-06ED-419B-81B5-491CBFC22330}"/>
              </a:ext>
            </a:extLst>
          </p:cNvPr>
          <p:cNvSpPr>
            <a:spLocks noGrp="1"/>
          </p:cNvSpPr>
          <p:nvPr>
            <p:ph idx="1"/>
          </p:nvPr>
        </p:nvSpPr>
        <p:spPr>
          <a:xfrm>
            <a:off x="515938" y="1188594"/>
            <a:ext cx="5345686" cy="4351338"/>
          </a:xfrm>
        </p:spPr>
        <p:txBody>
          <a:bodyPr/>
          <a:lstStyle/>
          <a:p>
            <a:pPr marL="0" indent="0">
              <a:lnSpc>
                <a:spcPct val="120000"/>
              </a:lnSpc>
              <a:buNone/>
            </a:pPr>
            <a:r>
              <a:rPr lang="fr-FR" sz="2000" dirty="0"/>
              <a:t>L'évolution rapide de l'innovation numérique exige que les formateurs s'engagent davantage auprès de leurs apprentis pour leur transmettre les connaissances, compétences et technologies dont ils ont besoin pour progresser. </a:t>
            </a:r>
          </a:p>
          <a:p>
            <a:pPr marL="0" indent="0">
              <a:lnSpc>
                <a:spcPct val="120000"/>
              </a:lnSpc>
              <a:buNone/>
            </a:pPr>
            <a:r>
              <a:rPr lang="fr-FR" sz="2000" dirty="0"/>
              <a:t>CONDAP vise à mieux combler le fossé entre la formation et les besoins des employeurs afin de créer une main-d'œuvre qualifiée dont le secteur a besoin</a:t>
            </a:r>
            <a:r>
              <a:rPr lang="en-GB" sz="2000" dirty="0"/>
              <a:t>. </a:t>
            </a:r>
            <a:r>
              <a:rPr lang="fr-FR" sz="2000" dirty="0"/>
              <a:t>Cette formation des formateurs cherchera à promouvoir les nouvelles technologies comme moteurs de l'amélioration de l'apprentissage en milieu de travail et à fournir un soutien professionnel continu aux formateurs. </a:t>
            </a:r>
          </a:p>
        </p:txBody>
      </p:sp>
      <p:sp>
        <p:nvSpPr>
          <p:cNvPr id="4" name="Slide Number Placeholder 3">
            <a:extLst>
              <a:ext uri="{FF2B5EF4-FFF2-40B4-BE49-F238E27FC236}">
                <a16:creationId xmlns:a16="http://schemas.microsoft.com/office/drawing/2014/main" xmlns="" id="{3B5C6BAC-F3F8-4AA0-B332-02F663571328}"/>
              </a:ext>
            </a:extLst>
          </p:cNvPr>
          <p:cNvSpPr>
            <a:spLocks noGrp="1"/>
          </p:cNvSpPr>
          <p:nvPr>
            <p:ph type="sldNum" sz="quarter" idx="12"/>
          </p:nvPr>
        </p:nvSpPr>
        <p:spPr/>
        <p:txBody>
          <a:bodyPr/>
          <a:lstStyle/>
          <a:p>
            <a:fld id="{9EC71654-96A5-4280-94F3-931C61A9F92C}" type="slidenum">
              <a:rPr lang="en-US" smtClean="0"/>
              <a:pPr/>
              <a:t>3</a:t>
            </a:fld>
            <a:endParaRPr lang="en-US"/>
          </a:p>
        </p:txBody>
      </p:sp>
      <p:pic>
        <p:nvPicPr>
          <p:cNvPr id="7" name="Picture Placeholder 6">
            <a:extLst>
              <a:ext uri="{FF2B5EF4-FFF2-40B4-BE49-F238E27FC236}">
                <a16:creationId xmlns:a16="http://schemas.microsoft.com/office/drawing/2014/main" xmlns="" id="{A241642C-CB49-4AA1-9EAD-3BCEA280B5B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5884647" y="0"/>
            <a:ext cx="6307353" cy="2628063"/>
          </a:xfrm>
        </p:spPr>
      </p:pic>
      <p:sp>
        <p:nvSpPr>
          <p:cNvPr id="2" name="Title 1">
            <a:extLst>
              <a:ext uri="{FF2B5EF4-FFF2-40B4-BE49-F238E27FC236}">
                <a16:creationId xmlns:a16="http://schemas.microsoft.com/office/drawing/2014/main" xmlns="" id="{E2C50832-0B36-43C5-98EC-4CD165D78718}"/>
              </a:ext>
            </a:extLst>
          </p:cNvPr>
          <p:cNvSpPr>
            <a:spLocks noGrp="1"/>
          </p:cNvSpPr>
          <p:nvPr>
            <p:ph type="title"/>
          </p:nvPr>
        </p:nvSpPr>
        <p:spPr>
          <a:xfrm>
            <a:off x="515938" y="499596"/>
            <a:ext cx="4937211" cy="1052114"/>
          </a:xfrm>
        </p:spPr>
        <p:txBody>
          <a:bodyPr/>
          <a:lstStyle/>
          <a:p>
            <a:r>
              <a:rPr lang="en-US" dirty="0"/>
              <a:t>POURQUOI CONDAP ?</a:t>
            </a:r>
            <a:br>
              <a:rPr lang="en-US" dirty="0"/>
            </a:br>
            <a:endParaRPr lang="en-US" dirty="0"/>
          </a:p>
        </p:txBody>
      </p:sp>
      <p:graphicFrame>
        <p:nvGraphicFramePr>
          <p:cNvPr id="6" name="Diagram 5"/>
          <p:cNvGraphicFramePr/>
          <p:nvPr>
            <p:extLst>
              <p:ext uri="{D42A27DB-BD31-4B8C-83A1-F6EECF244321}">
                <p14:modId xmlns:p14="http://schemas.microsoft.com/office/powerpoint/2010/main" val="3188580215"/>
              </p:ext>
            </p:extLst>
          </p:nvPr>
        </p:nvGraphicFramePr>
        <p:xfrm>
          <a:off x="7158369" y="2986260"/>
          <a:ext cx="4708157" cy="30192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356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538960" y="-335907"/>
            <a:ext cx="4937211" cy="1325563"/>
          </a:xfrm>
        </p:spPr>
        <p:txBody>
          <a:bodyPr/>
          <a:lstStyle/>
          <a:p>
            <a:r>
              <a:rPr lang="en-US" dirty="0"/>
              <a:t>OBJECTIFS du </a:t>
            </a:r>
            <a:r>
              <a:rPr lang="en-US" dirty="0" err="1"/>
              <a:t>projet</a:t>
            </a:r>
            <a:r>
              <a:rPr lang="en-US" dirty="0"/>
              <a:t> </a:t>
            </a:r>
          </a:p>
        </p:txBody>
      </p:sp>
      <p:sp>
        <p:nvSpPr>
          <p:cNvPr id="3" name="Content Placeholder 2">
            <a:extLst>
              <a:ext uri="{FF2B5EF4-FFF2-40B4-BE49-F238E27FC236}">
                <a16:creationId xmlns:a16="http://schemas.microsoft.com/office/drawing/2014/main" xmlns="" id="{B91B32C0-5E61-447F-9557-57AF415D6FE9}"/>
              </a:ext>
            </a:extLst>
          </p:cNvPr>
          <p:cNvSpPr>
            <a:spLocks noGrp="1"/>
          </p:cNvSpPr>
          <p:nvPr>
            <p:ph idx="1"/>
          </p:nvPr>
        </p:nvSpPr>
        <p:spPr>
          <a:xfrm>
            <a:off x="0" y="510069"/>
            <a:ext cx="6156480" cy="4628162"/>
          </a:xfrm>
        </p:spPr>
        <p:txBody>
          <a:bodyPr/>
          <a:lstStyle/>
          <a:p>
            <a:pPr marL="514350" indent="-514350">
              <a:spcAft>
                <a:spcPts val="600"/>
              </a:spcAft>
              <a:buClr>
                <a:srgbClr val="00B0F0"/>
              </a:buClr>
              <a:buFont typeface="+mj-lt"/>
              <a:buAutoNum type="romanUcPeriod"/>
            </a:pPr>
            <a:r>
              <a:rPr lang="fr-FR" dirty="0"/>
              <a:t>Concevoir un programme d'apprentissage en milieu de travail et des contenus de formation sur les méthodes et outils de construction numérique complets et à jour </a:t>
            </a:r>
          </a:p>
          <a:p>
            <a:pPr marL="514350" indent="-514350">
              <a:spcAft>
                <a:spcPts val="600"/>
              </a:spcAft>
              <a:buClr>
                <a:srgbClr val="00B0F0"/>
              </a:buClr>
              <a:buFont typeface="+mj-lt"/>
              <a:buAutoNum type="romanUcPeriod"/>
            </a:pPr>
            <a:r>
              <a:rPr lang="fr-FR" dirty="0"/>
              <a:t>Introduire des méthodes modernes de formation qui permettront aux mentors en entreprise d'appliquer les connaissances et les compétences acquises dans le contexte de l'apprentissage en construction.</a:t>
            </a:r>
          </a:p>
          <a:p>
            <a:pPr marL="514350" indent="-514350">
              <a:spcAft>
                <a:spcPts val="600"/>
              </a:spcAft>
              <a:buClr>
                <a:srgbClr val="00B0F0"/>
              </a:buClr>
              <a:buFont typeface="+mj-lt"/>
              <a:buAutoNum type="romanUcPeriod"/>
            </a:pPr>
            <a:r>
              <a:rPr lang="fr-FR" dirty="0"/>
              <a:t>Renforcer la coopération entre les prestataires de formation professionnelle et les entreprises du secteur de la construction, afin de faciliter l'intégration systématique d’une formation des formateurs dans les programmes de formation des employeurs</a:t>
            </a:r>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4</a:t>
            </a:fld>
            <a:endParaRPr lang="en-US"/>
          </a:p>
        </p:txBody>
      </p:sp>
      <p:pic>
        <p:nvPicPr>
          <p:cNvPr id="7" name="Picture Placeholder 6">
            <a:extLst>
              <a:ext uri="{FF2B5EF4-FFF2-40B4-BE49-F238E27FC236}">
                <a16:creationId xmlns:a16="http://schemas.microsoft.com/office/drawing/2014/main" xmlns="" id="{29305ED8-D39E-4A20-A7CB-7EC58B3E32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695440" y="326875"/>
            <a:ext cx="5638800" cy="3110592"/>
          </a:xfrm>
        </p:spPr>
      </p:pic>
      <p:sp>
        <p:nvSpPr>
          <p:cNvPr id="5" name="TextBox 4"/>
          <p:cNvSpPr txBox="1"/>
          <p:nvPr/>
        </p:nvSpPr>
        <p:spPr>
          <a:xfrm>
            <a:off x="7078130" y="3505199"/>
            <a:ext cx="4749356" cy="2308324"/>
          </a:xfrm>
          <a:prstGeom prst="rect">
            <a:avLst/>
          </a:prstGeom>
          <a:noFill/>
          <a:ln>
            <a:solidFill>
              <a:schemeClr val="bg1"/>
            </a:solidFill>
          </a:ln>
        </p:spPr>
        <p:txBody>
          <a:bodyPr wrap="square" rtlCol="0">
            <a:spAutoFit/>
          </a:bodyPr>
          <a:lstStyle/>
          <a:p>
            <a:pPr algn="just"/>
            <a:r>
              <a:rPr lang="fr-FR" dirty="0">
                <a:solidFill>
                  <a:schemeClr val="bg1"/>
                </a:solidFill>
              </a:rPr>
              <a:t>CONDAP cherchera à promouvoir les nouvelles technologies en tant que moteurs de l'amélioration de l'apprentissage en milieu de travail et à fournir un soutien continu aux mentors, afin de soutenir efficacement les apprentis et les étudiants dans le cadre de la révolution numérique dans le secteur de la construction</a:t>
            </a:r>
            <a:endParaRPr lang="en-GB" dirty="0">
              <a:solidFill>
                <a:schemeClr val="bg1"/>
              </a:solidFill>
            </a:endParaRPr>
          </a:p>
        </p:txBody>
      </p:sp>
    </p:spTree>
    <p:extLst>
      <p:ext uri="{BB962C8B-B14F-4D97-AF65-F5344CB8AC3E}">
        <p14:creationId xmlns:p14="http://schemas.microsoft.com/office/powerpoint/2010/main" val="96173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32B532-EB3E-428B-9224-EFA237D16A73}"/>
              </a:ext>
            </a:extLst>
          </p:cNvPr>
          <p:cNvSpPr>
            <a:spLocks noGrp="1"/>
          </p:cNvSpPr>
          <p:nvPr>
            <p:ph type="title"/>
          </p:nvPr>
        </p:nvSpPr>
        <p:spPr>
          <a:xfrm>
            <a:off x="500380" y="-200669"/>
            <a:ext cx="11150600" cy="920336"/>
          </a:xfrm>
        </p:spPr>
        <p:txBody>
          <a:bodyPr/>
          <a:lstStyle/>
          <a:p>
            <a:r>
              <a:rPr lang="en-US" dirty="0"/>
              <a:t>PARTENAIRES</a:t>
            </a:r>
          </a:p>
        </p:txBody>
      </p:sp>
      <p:graphicFrame>
        <p:nvGraphicFramePr>
          <p:cNvPr id="4" name="Diagram 3"/>
          <p:cNvGraphicFramePr/>
          <p:nvPr>
            <p:extLst>
              <p:ext uri="{D42A27DB-BD31-4B8C-83A1-F6EECF244321}">
                <p14:modId xmlns:p14="http://schemas.microsoft.com/office/powerpoint/2010/main" val="834246636"/>
              </p:ext>
            </p:extLst>
          </p:nvPr>
        </p:nvGraphicFramePr>
        <p:xfrm>
          <a:off x="500380" y="719667"/>
          <a:ext cx="11000740" cy="5244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993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B985D-7833-4E74-AA1C-E9A4BC3CC6D1}"/>
              </a:ext>
            </a:extLst>
          </p:cNvPr>
          <p:cNvSpPr>
            <a:spLocks noGrp="1"/>
          </p:cNvSpPr>
          <p:nvPr>
            <p:ph type="title"/>
          </p:nvPr>
        </p:nvSpPr>
        <p:spPr/>
        <p:txBody>
          <a:bodyPr/>
          <a:lstStyle/>
          <a:p>
            <a:r>
              <a:rPr lang="en-US" dirty="0" err="1"/>
              <a:t>Principaux</a:t>
            </a:r>
            <a:r>
              <a:rPr lang="en-US" dirty="0"/>
              <a:t> </a:t>
            </a:r>
            <a:r>
              <a:rPr lang="en-US" dirty="0" err="1"/>
              <a:t>résultats</a:t>
            </a:r>
            <a:r>
              <a:rPr lang="en-US" dirty="0"/>
              <a:t> (1/2)</a:t>
            </a:r>
          </a:p>
        </p:txBody>
      </p:sp>
      <p:sp>
        <p:nvSpPr>
          <p:cNvPr id="3" name="Content Placeholder 2">
            <a:extLst>
              <a:ext uri="{FF2B5EF4-FFF2-40B4-BE49-F238E27FC236}">
                <a16:creationId xmlns:a16="http://schemas.microsoft.com/office/drawing/2014/main" xmlns="" id="{09548D1D-2547-44FC-BACD-2BCD769E2662}"/>
              </a:ext>
            </a:extLst>
          </p:cNvPr>
          <p:cNvSpPr>
            <a:spLocks noGrp="1"/>
          </p:cNvSpPr>
          <p:nvPr>
            <p:ph idx="1"/>
          </p:nvPr>
        </p:nvSpPr>
        <p:spPr/>
        <p:txBody>
          <a:bodyPr>
            <a:normAutofit fontScale="92500" lnSpcReduction="20000"/>
          </a:bodyPr>
          <a:lstStyle/>
          <a:p>
            <a:endParaRPr lang="en-GB" sz="2000" dirty="0"/>
          </a:p>
          <a:p>
            <a:r>
              <a:rPr lang="fr-FR" sz="2000" b="1" dirty="0"/>
              <a:t>Analyse des besoins et des priorités en matière de compétences numériques des formateurs </a:t>
            </a:r>
            <a:r>
              <a:rPr lang="fr-FR" sz="2000" dirty="0"/>
              <a:t>dans le secteur de la construction</a:t>
            </a:r>
          </a:p>
          <a:p>
            <a:r>
              <a:rPr lang="fr-BE" sz="2000" dirty="0"/>
              <a:t>Résultats d'apprentissage fondés sur des données probantes </a:t>
            </a:r>
            <a:r>
              <a:rPr lang="fr-FR" sz="2000" dirty="0"/>
              <a:t>pour les formateurs qui participent à des programmes d'apprentissage en construction</a:t>
            </a:r>
            <a:endParaRPr lang="en-US" sz="2000" dirty="0"/>
          </a:p>
        </p:txBody>
      </p:sp>
      <p:sp>
        <p:nvSpPr>
          <p:cNvPr id="4" name="Slide Number Placeholder 3">
            <a:extLst>
              <a:ext uri="{FF2B5EF4-FFF2-40B4-BE49-F238E27FC236}">
                <a16:creationId xmlns:a16="http://schemas.microsoft.com/office/drawing/2014/main" xmlns="" id="{1B5E3677-5FC4-4712-BA70-5DBE574539E2}"/>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6</a:t>
            </a:fld>
            <a:endParaRPr lang="en-US"/>
          </a:p>
        </p:txBody>
      </p:sp>
      <p:pic>
        <p:nvPicPr>
          <p:cNvPr id="22" name="Picture Placeholder 21">
            <a:extLst>
              <a:ext uri="{FF2B5EF4-FFF2-40B4-BE49-F238E27FC236}">
                <a16:creationId xmlns:a16="http://schemas.microsoft.com/office/drawing/2014/main" xmlns="" id="{900B31E0-725B-4414-BD86-F34DA10467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883819" y="2341658"/>
            <a:ext cx="4424362" cy="2949937"/>
          </a:xfrm>
        </p:spPr>
      </p:pic>
      <p:sp>
        <p:nvSpPr>
          <p:cNvPr id="6" name="Content Placeholder 5">
            <a:extLst>
              <a:ext uri="{FF2B5EF4-FFF2-40B4-BE49-F238E27FC236}">
                <a16:creationId xmlns:a16="http://schemas.microsoft.com/office/drawing/2014/main" xmlns="" id="{5CD639B0-7991-4B2B-9E50-32064EB91255}"/>
              </a:ext>
            </a:extLst>
          </p:cNvPr>
          <p:cNvSpPr>
            <a:spLocks noGrp="1"/>
          </p:cNvSpPr>
          <p:nvPr>
            <p:ph idx="14"/>
          </p:nvPr>
        </p:nvSpPr>
        <p:spPr>
          <a:xfrm>
            <a:off x="8527490" y="3105929"/>
            <a:ext cx="3445200" cy="2504663"/>
          </a:xfrm>
        </p:spPr>
        <p:txBody>
          <a:bodyPr>
            <a:normAutofit fontScale="92500" lnSpcReduction="20000"/>
          </a:bodyPr>
          <a:lstStyle/>
          <a:p>
            <a:endParaRPr lang="en-GB" sz="2000" dirty="0"/>
          </a:p>
          <a:p>
            <a:r>
              <a:rPr lang="fr-FR" sz="2000" dirty="0"/>
              <a:t>Elaboration d'un </a:t>
            </a:r>
            <a:r>
              <a:rPr lang="fr-FR" sz="2000" b="1" dirty="0"/>
              <a:t>programme de formation des formateurs</a:t>
            </a:r>
          </a:p>
          <a:p>
            <a:r>
              <a:rPr lang="fr-FR" sz="2000" dirty="0"/>
              <a:t>Eléments de formation professionnelle CONDAP pour les mentors en tant que formateurs et méthodologie d'enseignement innovante pour l'apprentissage et l'enseignement des méthodes de construction numérique</a:t>
            </a:r>
            <a:endParaRPr lang="en-US" sz="2000" dirty="0"/>
          </a:p>
        </p:txBody>
      </p:sp>
      <p:sp>
        <p:nvSpPr>
          <p:cNvPr id="7" name="Content Placeholder 6">
            <a:extLst>
              <a:ext uri="{FF2B5EF4-FFF2-40B4-BE49-F238E27FC236}">
                <a16:creationId xmlns:a16="http://schemas.microsoft.com/office/drawing/2014/main" xmlns="" id="{2E37A9B0-8DFC-4474-9F0A-612E661EF4EC}"/>
              </a:ext>
            </a:extLst>
          </p:cNvPr>
          <p:cNvSpPr>
            <a:spLocks noGrp="1"/>
          </p:cNvSpPr>
          <p:nvPr>
            <p:ph idx="15"/>
          </p:nvPr>
        </p:nvSpPr>
        <p:spPr/>
        <p:txBody>
          <a:bodyPr/>
          <a:lstStyle/>
          <a:p>
            <a:r>
              <a:rPr lang="en-US" dirty="0"/>
              <a:t>RESULTAT 1</a:t>
            </a:r>
          </a:p>
        </p:txBody>
      </p:sp>
      <p:sp>
        <p:nvSpPr>
          <p:cNvPr id="8" name="Content Placeholder 7">
            <a:extLst>
              <a:ext uri="{FF2B5EF4-FFF2-40B4-BE49-F238E27FC236}">
                <a16:creationId xmlns:a16="http://schemas.microsoft.com/office/drawing/2014/main" xmlns="" id="{D78F2DCC-A50E-40A1-81F9-70371D4AA42F}"/>
              </a:ext>
            </a:extLst>
          </p:cNvPr>
          <p:cNvSpPr>
            <a:spLocks noGrp="1"/>
          </p:cNvSpPr>
          <p:nvPr>
            <p:ph idx="16"/>
          </p:nvPr>
        </p:nvSpPr>
        <p:spPr/>
        <p:txBody>
          <a:bodyPr/>
          <a:lstStyle/>
          <a:p>
            <a:r>
              <a:rPr lang="en-US" dirty="0" err="1"/>
              <a:t>Resultat</a:t>
            </a:r>
            <a:r>
              <a:rPr lang="en-US" dirty="0"/>
              <a:t> 2</a:t>
            </a:r>
          </a:p>
        </p:txBody>
      </p:sp>
      <p:pic>
        <p:nvPicPr>
          <p:cNvPr id="83" name="Picture Placeholder 82" descr="Bar chart">
            <a:extLst>
              <a:ext uri="{FF2B5EF4-FFF2-40B4-BE49-F238E27FC236}">
                <a16:creationId xmlns:a16="http://schemas.microsoft.com/office/drawing/2014/main" xmlns="" id="{C881BE4E-5D69-E447-A036-5172F6570748}"/>
              </a:ext>
            </a:extLst>
          </p:cNvPr>
          <p:cNvPicPr>
            <a:picLocks noGrp="1" noChangeAspect="1"/>
          </p:cNvPicPr>
          <p:nvPr>
            <p:ph type="pic" sz="quarter" idx="17"/>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p:pic>
      <p:pic>
        <p:nvPicPr>
          <p:cNvPr id="9" name="Picture Placeholder 8"/>
          <p:cNvPicPr>
            <a:picLocks noGrp="1" noChangeAspect="1"/>
          </p:cNvPicPr>
          <p:nvPr>
            <p:ph type="pic" sz="quarter" idx="19"/>
          </p:nvPr>
        </p:nvPicPr>
        <p:blipFill>
          <a:blip r:embed="rId6"/>
          <a:srcRect t="158" b="158"/>
          <a:stretch>
            <a:fillRect/>
          </a:stretch>
        </p:blipFill>
        <p:spPr>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BB985D-7833-4E74-AA1C-E9A4BC3CC6D1}"/>
              </a:ext>
            </a:extLst>
          </p:cNvPr>
          <p:cNvSpPr>
            <a:spLocks noGrp="1"/>
          </p:cNvSpPr>
          <p:nvPr>
            <p:ph type="title"/>
          </p:nvPr>
        </p:nvSpPr>
        <p:spPr/>
        <p:txBody>
          <a:bodyPr/>
          <a:lstStyle/>
          <a:p>
            <a:r>
              <a:rPr lang="en-US" dirty="0" err="1"/>
              <a:t>Principaux</a:t>
            </a:r>
            <a:r>
              <a:rPr lang="en-US" dirty="0"/>
              <a:t> </a:t>
            </a:r>
            <a:r>
              <a:rPr lang="en-US" dirty="0" err="1"/>
              <a:t>résultats</a:t>
            </a:r>
            <a:r>
              <a:rPr lang="en-US" dirty="0"/>
              <a:t>(2/2)</a:t>
            </a:r>
          </a:p>
        </p:txBody>
      </p:sp>
      <p:sp>
        <p:nvSpPr>
          <p:cNvPr id="3" name="Content Placeholder 2">
            <a:extLst>
              <a:ext uri="{FF2B5EF4-FFF2-40B4-BE49-F238E27FC236}">
                <a16:creationId xmlns:a16="http://schemas.microsoft.com/office/drawing/2014/main" xmlns="" id="{09548D1D-2547-44FC-BACD-2BCD769E2662}"/>
              </a:ext>
            </a:extLst>
          </p:cNvPr>
          <p:cNvSpPr>
            <a:spLocks noGrp="1"/>
          </p:cNvSpPr>
          <p:nvPr>
            <p:ph idx="1"/>
          </p:nvPr>
        </p:nvSpPr>
        <p:spPr>
          <a:xfrm>
            <a:off x="134460" y="3207024"/>
            <a:ext cx="3664509" cy="2504663"/>
          </a:xfrm>
        </p:spPr>
        <p:txBody>
          <a:bodyPr>
            <a:noAutofit/>
          </a:bodyPr>
          <a:lstStyle/>
          <a:p>
            <a:r>
              <a:rPr lang="fr-FR" sz="2000" dirty="0"/>
              <a:t>Création de </a:t>
            </a:r>
            <a:r>
              <a:rPr lang="fr-FR" sz="2000" b="1" dirty="0"/>
              <a:t>méthodes et outils en ligne gratuits et faciles d'accès </a:t>
            </a:r>
            <a:r>
              <a:rPr lang="fr-FR" sz="2000" dirty="0"/>
              <a:t>pour les mentors de la construction</a:t>
            </a:r>
          </a:p>
          <a:p>
            <a:r>
              <a:rPr lang="fr-FR" sz="2000" b="1" dirty="0"/>
              <a:t>Cours de formation professionnelle ouvert en ligne CONDAP </a:t>
            </a:r>
            <a:r>
              <a:rPr lang="fr-FR" sz="2000" dirty="0"/>
              <a:t>(VOOC) pour les mentors d’apprentis en milieu de travail dans la construction, basé sur les Ressources éducatives ouvertes (</a:t>
            </a:r>
            <a:r>
              <a:rPr lang="fr-FR" sz="2000" dirty="0" err="1"/>
              <a:t>OERs</a:t>
            </a:r>
            <a:r>
              <a:rPr lang="fr-FR" sz="2000" dirty="0"/>
              <a:t>) de CONDAP .</a:t>
            </a:r>
            <a:endParaRPr lang="en-US" sz="2000" dirty="0"/>
          </a:p>
        </p:txBody>
      </p:sp>
      <p:sp>
        <p:nvSpPr>
          <p:cNvPr id="4" name="Slide Number Placeholder 3">
            <a:extLst>
              <a:ext uri="{FF2B5EF4-FFF2-40B4-BE49-F238E27FC236}">
                <a16:creationId xmlns:a16="http://schemas.microsoft.com/office/drawing/2014/main" xmlns="" id="{1B5E3677-5FC4-4712-BA70-5DBE574539E2}"/>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7</a:t>
            </a:fld>
            <a:endParaRPr lang="en-US"/>
          </a:p>
        </p:txBody>
      </p:sp>
      <p:pic>
        <p:nvPicPr>
          <p:cNvPr id="22" name="Picture Placeholder 21">
            <a:extLst>
              <a:ext uri="{FF2B5EF4-FFF2-40B4-BE49-F238E27FC236}">
                <a16:creationId xmlns:a16="http://schemas.microsoft.com/office/drawing/2014/main" xmlns="" id="{900B31E0-725B-4414-BD86-F34DA104673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3883819" y="2344144"/>
            <a:ext cx="4424362" cy="2944965"/>
          </a:xfrm>
        </p:spPr>
      </p:pic>
      <p:sp>
        <p:nvSpPr>
          <p:cNvPr id="6" name="Content Placeholder 5">
            <a:extLst>
              <a:ext uri="{FF2B5EF4-FFF2-40B4-BE49-F238E27FC236}">
                <a16:creationId xmlns:a16="http://schemas.microsoft.com/office/drawing/2014/main" xmlns="" id="{5CD639B0-7991-4B2B-9E50-32064EB91255}"/>
              </a:ext>
            </a:extLst>
          </p:cNvPr>
          <p:cNvSpPr>
            <a:spLocks noGrp="1"/>
          </p:cNvSpPr>
          <p:nvPr>
            <p:ph idx="14"/>
          </p:nvPr>
        </p:nvSpPr>
        <p:spPr>
          <a:xfrm>
            <a:off x="8442824" y="3207024"/>
            <a:ext cx="3664143" cy="2504663"/>
          </a:xfrm>
        </p:spPr>
        <p:txBody>
          <a:bodyPr>
            <a:noAutofit/>
          </a:bodyPr>
          <a:lstStyle/>
          <a:p>
            <a:r>
              <a:rPr lang="fr-FR" sz="1800" b="1" dirty="0"/>
              <a:t>Validation des compétences numériques et du cours ouvert en ligne</a:t>
            </a:r>
            <a:r>
              <a:rPr lang="fr-FR" sz="1800" dirty="0"/>
              <a:t> pour les mentors d’apprentis en milieu de travail dans la construction et les activités d'exploitation</a:t>
            </a:r>
          </a:p>
          <a:p>
            <a:r>
              <a:rPr lang="fr-FR" sz="1800" dirty="0"/>
              <a:t>(test pilote, feuille de route pour l'utilisation et l'intégration systématiques des résultats d'apprentissage de CONDAP dans l'EFP, partenariat stratégique européen) </a:t>
            </a:r>
            <a:endParaRPr lang="en-US" sz="1800" dirty="0"/>
          </a:p>
        </p:txBody>
      </p:sp>
      <p:sp>
        <p:nvSpPr>
          <p:cNvPr id="7" name="Content Placeholder 6">
            <a:extLst>
              <a:ext uri="{FF2B5EF4-FFF2-40B4-BE49-F238E27FC236}">
                <a16:creationId xmlns:a16="http://schemas.microsoft.com/office/drawing/2014/main" xmlns="" id="{2E37A9B0-8DFC-4474-9F0A-612E661EF4EC}"/>
              </a:ext>
            </a:extLst>
          </p:cNvPr>
          <p:cNvSpPr>
            <a:spLocks noGrp="1"/>
          </p:cNvSpPr>
          <p:nvPr>
            <p:ph idx="15"/>
          </p:nvPr>
        </p:nvSpPr>
        <p:spPr/>
        <p:txBody>
          <a:bodyPr/>
          <a:lstStyle/>
          <a:p>
            <a:r>
              <a:rPr lang="en-US" dirty="0"/>
              <a:t>Intellectual output 3</a:t>
            </a:r>
          </a:p>
        </p:txBody>
      </p:sp>
      <p:sp>
        <p:nvSpPr>
          <p:cNvPr id="8" name="Content Placeholder 7">
            <a:extLst>
              <a:ext uri="{FF2B5EF4-FFF2-40B4-BE49-F238E27FC236}">
                <a16:creationId xmlns:a16="http://schemas.microsoft.com/office/drawing/2014/main" xmlns="" id="{D78F2DCC-A50E-40A1-81F9-70371D4AA42F}"/>
              </a:ext>
            </a:extLst>
          </p:cNvPr>
          <p:cNvSpPr>
            <a:spLocks noGrp="1"/>
          </p:cNvSpPr>
          <p:nvPr>
            <p:ph idx="16"/>
          </p:nvPr>
        </p:nvSpPr>
        <p:spPr/>
        <p:txBody>
          <a:bodyPr/>
          <a:lstStyle/>
          <a:p>
            <a:r>
              <a:rPr lang="en-US" dirty="0"/>
              <a:t>Intellectual output 4</a:t>
            </a:r>
          </a:p>
        </p:txBody>
      </p:sp>
      <p:pic>
        <p:nvPicPr>
          <p:cNvPr id="11" name="Picture Placeholder 10"/>
          <p:cNvPicPr>
            <a:picLocks noGrp="1" noChangeAspect="1"/>
          </p:cNvPicPr>
          <p:nvPr>
            <p:ph type="pic" sz="quarter" idx="17"/>
          </p:nvPr>
        </p:nvPicPr>
        <p:blipFill>
          <a:blip r:embed="rId4"/>
          <a:srcRect l="343" r="343"/>
          <a:stretch>
            <a:fillRect/>
          </a:stretch>
        </p:blipFill>
        <p:spPr>
          <a:prstGeom prst="rect">
            <a:avLst/>
          </a:prstGeom>
        </p:spPr>
      </p:pic>
      <p:pic>
        <p:nvPicPr>
          <p:cNvPr id="13" name="Picture 12"/>
          <p:cNvPicPr>
            <a:picLocks noChangeAspect="1"/>
          </p:cNvPicPr>
          <p:nvPr/>
        </p:nvPicPr>
        <p:blipFill>
          <a:blip r:embed="rId5"/>
          <a:stretch>
            <a:fillRect/>
          </a:stretch>
        </p:blipFill>
        <p:spPr>
          <a:xfrm>
            <a:off x="10032365" y="2051774"/>
            <a:ext cx="449365" cy="449365"/>
          </a:xfrm>
          <a:prstGeom prst="rect">
            <a:avLst/>
          </a:prstGeom>
        </p:spPr>
      </p:pic>
    </p:spTree>
    <p:extLst>
      <p:ext uri="{BB962C8B-B14F-4D97-AF65-F5344CB8AC3E}">
        <p14:creationId xmlns:p14="http://schemas.microsoft.com/office/powerpoint/2010/main" val="204289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63C2D9-0850-4620-BE32-11F44A927662}"/>
              </a:ext>
            </a:extLst>
          </p:cNvPr>
          <p:cNvSpPr>
            <a:spLocks noGrp="1"/>
          </p:cNvSpPr>
          <p:nvPr>
            <p:ph type="title"/>
          </p:nvPr>
        </p:nvSpPr>
        <p:spPr/>
        <p:txBody>
          <a:bodyPr/>
          <a:lstStyle/>
          <a:p>
            <a:r>
              <a:rPr lang="en-US" dirty="0"/>
              <a:t>RÉSUMÉ DES RÉSULTATS ATTENDUS </a:t>
            </a:r>
          </a:p>
        </p:txBody>
      </p:sp>
      <p:sp>
        <p:nvSpPr>
          <p:cNvPr id="3" name="Content Placeholder 2">
            <a:extLst>
              <a:ext uri="{FF2B5EF4-FFF2-40B4-BE49-F238E27FC236}">
                <a16:creationId xmlns:a16="http://schemas.microsoft.com/office/drawing/2014/main" xmlns="" id="{65015163-D5FD-4849-978B-77883FAF7928}"/>
              </a:ext>
            </a:extLst>
          </p:cNvPr>
          <p:cNvSpPr>
            <a:spLocks noGrp="1"/>
          </p:cNvSpPr>
          <p:nvPr>
            <p:ph idx="1"/>
          </p:nvPr>
        </p:nvSpPr>
        <p:spPr>
          <a:xfrm>
            <a:off x="563407" y="2846224"/>
            <a:ext cx="4619469" cy="2846648"/>
          </a:xfrm>
        </p:spPr>
        <p:txBody>
          <a:bodyPr/>
          <a:lstStyle/>
          <a:p>
            <a:r>
              <a:rPr lang="fr-FR" dirty="0"/>
              <a:t>- </a:t>
            </a:r>
            <a:r>
              <a:rPr lang="fr-BE" dirty="0"/>
              <a:t>Des résultats d'apprentissage CONDAP validés pour la formation de mentors en milieu de travail sur la construction numérique</a:t>
            </a:r>
            <a:endParaRPr lang="fr-FR" dirty="0"/>
          </a:p>
          <a:p>
            <a:r>
              <a:rPr lang="fr-FR" dirty="0"/>
              <a:t>- </a:t>
            </a:r>
            <a:r>
              <a:rPr lang="fr-BE" dirty="0"/>
              <a:t>Unités d'apprentissage et méthodologie d'enseignement CONDAP pour les mentors en entreprise actifs dans des programmes d'apprentissage dans la construction</a:t>
            </a:r>
            <a:endParaRPr lang="fr-FR" dirty="0"/>
          </a:p>
          <a:p>
            <a:r>
              <a:rPr lang="fr-FR" dirty="0"/>
              <a:t>- Ressources pédagogiques pour soutenir les mentors en entreprise en matière de compétences numériques, proposées sous la forme d’ </a:t>
            </a:r>
            <a:r>
              <a:rPr lang="fr-FR" dirty="0" err="1"/>
              <a:t>OERs</a:t>
            </a:r>
            <a:r>
              <a:rPr lang="fr-FR" dirty="0"/>
              <a:t> et du VOOC CONDAP sur les méthodes de construction numérique. </a:t>
            </a:r>
          </a:p>
          <a:p>
            <a:r>
              <a:rPr lang="fr-FR" dirty="0"/>
              <a:t>- 2 sessions pilotes pour valider les résultats d'apprentissage de CONDAP et des tests pilotes supplémentaires organisés à distance </a:t>
            </a:r>
          </a:p>
        </p:txBody>
      </p:sp>
      <p:sp>
        <p:nvSpPr>
          <p:cNvPr id="5" name="Content Placeholder 4">
            <a:extLst>
              <a:ext uri="{FF2B5EF4-FFF2-40B4-BE49-F238E27FC236}">
                <a16:creationId xmlns:a16="http://schemas.microsoft.com/office/drawing/2014/main" xmlns="" id="{93A6F33C-3AFE-474E-AC15-C00F368C3C6A}"/>
              </a:ext>
            </a:extLst>
          </p:cNvPr>
          <p:cNvSpPr>
            <a:spLocks noGrp="1"/>
          </p:cNvSpPr>
          <p:nvPr>
            <p:ph idx="15"/>
          </p:nvPr>
        </p:nvSpPr>
        <p:spPr/>
        <p:txBody>
          <a:bodyPr/>
          <a:lstStyle/>
          <a:p>
            <a:r>
              <a:rPr lang="en-US" dirty="0" err="1"/>
              <a:t>Etapes</a:t>
            </a:r>
            <a:r>
              <a:rPr lang="en-US" dirty="0"/>
              <a:t> majeures de </a:t>
            </a:r>
            <a:r>
              <a:rPr lang="en-US" dirty="0" err="1"/>
              <a:t>condap</a:t>
            </a:r>
            <a:endParaRPr lang="en-US" dirty="0"/>
          </a:p>
        </p:txBody>
      </p:sp>
      <p:sp>
        <p:nvSpPr>
          <p:cNvPr id="8" name="Content Placeholder 7">
            <a:extLst>
              <a:ext uri="{FF2B5EF4-FFF2-40B4-BE49-F238E27FC236}">
                <a16:creationId xmlns:a16="http://schemas.microsoft.com/office/drawing/2014/main" xmlns="" id="{C8438480-8B6F-44E5-A602-6240C1B85FB3}"/>
              </a:ext>
            </a:extLst>
          </p:cNvPr>
          <p:cNvSpPr>
            <a:spLocks noGrp="1"/>
          </p:cNvSpPr>
          <p:nvPr>
            <p:ph idx="19"/>
          </p:nvPr>
        </p:nvSpPr>
        <p:spPr>
          <a:xfrm>
            <a:off x="7009871" y="1771717"/>
            <a:ext cx="4656667" cy="2834508"/>
          </a:xfrm>
        </p:spPr>
        <p:txBody>
          <a:bodyPr/>
          <a:lstStyle/>
          <a:p>
            <a:r>
              <a:rPr lang="fr-FR" sz="1800" dirty="0"/>
              <a:t>- Une feuille de route pour l'intégration systématique des résultats d'apprentissage de CONDAP dans l'EFP </a:t>
            </a:r>
          </a:p>
          <a:p>
            <a:r>
              <a:rPr lang="fr-FR" sz="1800" dirty="0"/>
              <a:t>- un protocole de coopération visant à soutenir l'amélioration des compétences numériques des formateurs d’apprentis dans la construction et à établir un partenariat stratégique pertinent au niveau européen </a:t>
            </a:r>
          </a:p>
          <a:p>
            <a:r>
              <a:rPr lang="fr-FR" sz="1800" dirty="0"/>
              <a:t>- 2 ateliers de démonstration et 3 journées d'information pour promouvoir les résultats du projet et valider les ressources éducatives </a:t>
            </a:r>
            <a:endParaRPr lang="en-GB" sz="1800" dirty="0"/>
          </a:p>
        </p:txBody>
      </p:sp>
      <p:sp>
        <p:nvSpPr>
          <p:cNvPr id="9" name="Content Placeholder 8">
            <a:extLst>
              <a:ext uri="{FF2B5EF4-FFF2-40B4-BE49-F238E27FC236}">
                <a16:creationId xmlns:a16="http://schemas.microsoft.com/office/drawing/2014/main" xmlns="" id="{A1EE8A19-6968-4C81-B180-20FEF61ADEE1}"/>
              </a:ext>
            </a:extLst>
          </p:cNvPr>
          <p:cNvSpPr>
            <a:spLocks noGrp="1"/>
          </p:cNvSpPr>
          <p:nvPr>
            <p:ph idx="20"/>
          </p:nvPr>
        </p:nvSpPr>
        <p:spPr/>
        <p:txBody>
          <a:bodyPr/>
          <a:lstStyle/>
          <a:p>
            <a:r>
              <a:rPr lang="en-US" dirty="0"/>
              <a:t>ACTIVITÉS DE RÉSEAU</a:t>
            </a:r>
          </a:p>
        </p:txBody>
      </p:sp>
      <p:pic>
        <p:nvPicPr>
          <p:cNvPr id="29" name="Picture Placeholder 28" descr="Pencil">
            <a:extLst>
              <a:ext uri="{FF2B5EF4-FFF2-40B4-BE49-F238E27FC236}">
                <a16:creationId xmlns:a16="http://schemas.microsoft.com/office/drawing/2014/main" xmlns="" id="{F0E35123-11A3-CD40-A44F-8A81B9105639}"/>
              </a:ext>
            </a:extLst>
          </p:cNvPr>
          <p:cNvPicPr>
            <a:picLocks noGrp="1" noChangeAspect="1"/>
          </p:cNvPicPr>
          <p:nvPr>
            <p:ph type="pic" sz="quarter" idx="21"/>
          </p:nvPr>
        </p:nvPicPr>
        <p:blipFill>
          <a:blip r:embed="rId3">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a:stretch>
        </p:blipFill>
        <p:spPr/>
      </p:pic>
      <p:pic>
        <p:nvPicPr>
          <p:cNvPr id="7" name="Picture Placeholder 6"/>
          <p:cNvPicPr>
            <a:picLocks noGrp="1" noChangeAspect="1"/>
          </p:cNvPicPr>
          <p:nvPr>
            <p:ph type="pic" sz="quarter" idx="22"/>
          </p:nvPr>
        </p:nvPicPr>
        <p:blipFill>
          <a:blip r:embed="rId5"/>
          <a:srcRect l="131" r="131"/>
          <a:stretch>
            <a:fillRect/>
          </a:stretch>
        </p:blipFill>
        <p:spPr>
          <a:prstGeom prst="rect">
            <a:avLst/>
          </a:prstGeom>
        </p:spPr>
      </p:pic>
    </p:spTree>
    <p:extLst>
      <p:ext uri="{BB962C8B-B14F-4D97-AF65-F5344CB8AC3E}">
        <p14:creationId xmlns:p14="http://schemas.microsoft.com/office/powerpoint/2010/main" val="26940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A9A18-93E0-4615-B7AA-B8C8FBB14464}"/>
              </a:ext>
            </a:extLst>
          </p:cNvPr>
          <p:cNvSpPr>
            <a:spLocks noGrp="1"/>
          </p:cNvSpPr>
          <p:nvPr>
            <p:ph type="title"/>
          </p:nvPr>
        </p:nvSpPr>
        <p:spPr>
          <a:xfrm>
            <a:off x="538960" y="302913"/>
            <a:ext cx="4937211" cy="1325563"/>
          </a:xfrm>
        </p:spPr>
        <p:txBody>
          <a:bodyPr/>
          <a:lstStyle/>
          <a:p>
            <a:r>
              <a:rPr lang="en-US" dirty="0" err="1"/>
              <a:t>Progrès</a:t>
            </a:r>
            <a:r>
              <a:rPr lang="en-US" dirty="0"/>
              <a:t> </a:t>
            </a:r>
            <a:r>
              <a:rPr lang="en-US" dirty="0" err="1"/>
              <a:t>actuels</a:t>
            </a:r>
            <a:endParaRPr lang="en-US" dirty="0"/>
          </a:p>
        </p:txBody>
      </p:sp>
      <p:sp>
        <p:nvSpPr>
          <p:cNvPr id="3" name="Content Placeholder 2">
            <a:extLst>
              <a:ext uri="{FF2B5EF4-FFF2-40B4-BE49-F238E27FC236}">
                <a16:creationId xmlns:a16="http://schemas.microsoft.com/office/drawing/2014/main" xmlns="" id="{B91B32C0-5E61-447F-9557-57AF415D6FE9}"/>
              </a:ext>
            </a:extLst>
          </p:cNvPr>
          <p:cNvSpPr>
            <a:spLocks noGrp="1"/>
          </p:cNvSpPr>
          <p:nvPr>
            <p:ph idx="1"/>
          </p:nvPr>
        </p:nvSpPr>
        <p:spPr>
          <a:xfrm>
            <a:off x="301894" y="1339236"/>
            <a:ext cx="6156480" cy="4628162"/>
          </a:xfrm>
        </p:spPr>
        <p:txBody>
          <a:bodyPr/>
          <a:lstStyle/>
          <a:p>
            <a:pPr marL="0" indent="0">
              <a:spcAft>
                <a:spcPts val="600"/>
              </a:spcAft>
              <a:buClr>
                <a:srgbClr val="00B0F0"/>
              </a:buClr>
              <a:buNone/>
            </a:pPr>
            <a:r>
              <a:rPr lang="fr-FR" sz="2000" dirty="0"/>
              <a:t>La première réunion du projet a été organisée par le coordinateur du projet INSTRUCTUS à </a:t>
            </a:r>
            <a:r>
              <a:rPr lang="fr-FR" sz="2000" dirty="0" err="1"/>
              <a:t>Kettering</a:t>
            </a:r>
            <a:r>
              <a:rPr lang="fr-FR" sz="2000" dirty="0"/>
              <a:t>, Royaume-Uni, les 3 et 4 octobre, marquant le début du CONDAP. </a:t>
            </a:r>
          </a:p>
          <a:p>
            <a:pPr marL="0" indent="0">
              <a:spcAft>
                <a:spcPts val="600"/>
              </a:spcAft>
              <a:buClr>
                <a:srgbClr val="00B0F0"/>
              </a:buClr>
              <a:buNone/>
            </a:pPr>
            <a:r>
              <a:rPr lang="fr-FR" sz="2000" dirty="0"/>
              <a:t>Les participants y ont fait des présentations abordant tous les aspects de gestion de projet et des activités décrites dans la proposition CONDAP (AF).</a:t>
            </a:r>
          </a:p>
          <a:p>
            <a:pPr marL="0" indent="0">
              <a:spcAft>
                <a:spcPts val="600"/>
              </a:spcAft>
              <a:buClr>
                <a:srgbClr val="00B0F0"/>
              </a:buClr>
              <a:buNone/>
            </a:pPr>
            <a:r>
              <a:rPr lang="fr-FR" sz="2000" dirty="0"/>
              <a:t>Les objectifs spécifiques du Résultat 1 (O1) visant à identifier les besoins des entreprises de construction et à identifier les compétences requises pour les méthodes de construction numérique ont également été discutés. </a:t>
            </a:r>
            <a:endParaRPr lang="en-GB" sz="2000" dirty="0"/>
          </a:p>
        </p:txBody>
      </p:sp>
      <p:sp>
        <p:nvSpPr>
          <p:cNvPr id="4" name="Slide Number Placeholder 3">
            <a:extLst>
              <a:ext uri="{FF2B5EF4-FFF2-40B4-BE49-F238E27FC236}">
                <a16:creationId xmlns:a16="http://schemas.microsoft.com/office/drawing/2014/main" xmlns="" id="{0BDDBFEE-BC50-46CF-AB8F-D145B99B57A6}"/>
              </a:ext>
            </a:extLst>
          </p:cNvPr>
          <p:cNvSpPr>
            <a:spLocks noGrp="1"/>
          </p:cNvSpPr>
          <p:nvPr>
            <p:ph type="sldNum" sz="quarter" idx="4294967295"/>
          </p:nvPr>
        </p:nvSpPr>
        <p:spPr>
          <a:xfrm>
            <a:off x="11363696" y="6455739"/>
            <a:ext cx="294460" cy="187367"/>
          </a:xfrm>
        </p:spPr>
        <p:txBody>
          <a:bodyPr/>
          <a:lstStyle/>
          <a:p>
            <a:fld id="{9EC71654-96A5-4280-94F3-931C61A9F92C}" type="slidenum">
              <a:rPr lang="en-US" smtClean="0"/>
              <a:pPr/>
              <a:t>9</a:t>
            </a:fld>
            <a:endParaRPr lang="en-US"/>
          </a:p>
        </p:txBody>
      </p:sp>
      <p:sp>
        <p:nvSpPr>
          <p:cNvPr id="5" name="TextBox 4"/>
          <p:cNvSpPr txBox="1"/>
          <p:nvPr/>
        </p:nvSpPr>
        <p:spPr>
          <a:xfrm>
            <a:off x="6941720" y="4191436"/>
            <a:ext cx="5011726" cy="705684"/>
          </a:xfrm>
          <a:prstGeom prst="rect">
            <a:avLst/>
          </a:prstGeom>
          <a:noFill/>
          <a:ln>
            <a:solidFill>
              <a:schemeClr val="bg1"/>
            </a:solidFill>
          </a:ln>
        </p:spPr>
        <p:txBody>
          <a:bodyPr wrap="square" rtlCol="0">
            <a:spAutoFit/>
          </a:bodyPr>
          <a:lstStyle/>
          <a:p>
            <a:pPr algn="just"/>
            <a:r>
              <a:rPr lang="fr-FR" sz="2000" dirty="0">
                <a:solidFill>
                  <a:schemeClr val="bg1"/>
                </a:solidFill>
              </a:rPr>
              <a:t>Réunion de lancement de CONDAP, </a:t>
            </a:r>
          </a:p>
          <a:p>
            <a:pPr algn="just"/>
            <a:r>
              <a:rPr lang="fr-FR" sz="2000" dirty="0" err="1">
                <a:solidFill>
                  <a:schemeClr val="bg1"/>
                </a:solidFill>
              </a:rPr>
              <a:t>Kettering</a:t>
            </a:r>
            <a:r>
              <a:rPr lang="fr-FR" sz="2000" dirty="0">
                <a:solidFill>
                  <a:schemeClr val="bg1"/>
                </a:solidFill>
              </a:rPr>
              <a:t>, Royaume-Uni, 3 et 4 octobre 2018 </a:t>
            </a:r>
            <a:endParaRPr lang="en-GB" sz="2000" dirty="0">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20" y="843280"/>
            <a:ext cx="5011726" cy="2820197"/>
          </a:xfrm>
          <a:prstGeom prst="rect">
            <a:avLst/>
          </a:prstGeom>
        </p:spPr>
      </p:pic>
    </p:spTree>
    <p:extLst>
      <p:ext uri="{BB962C8B-B14F-4D97-AF65-F5344CB8AC3E}">
        <p14:creationId xmlns:p14="http://schemas.microsoft.com/office/powerpoint/2010/main" val="1309207103"/>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E47A3876C92041804B70D3455C8D58" ma:contentTypeVersion="9" ma:contentTypeDescription="Create a new document." ma:contentTypeScope="" ma:versionID="f1b45ce2fd56365ff967c3b99b6562cc">
  <xsd:schema xmlns:xsd="http://www.w3.org/2001/XMLSchema" xmlns:xs="http://www.w3.org/2001/XMLSchema" xmlns:p="http://schemas.microsoft.com/office/2006/metadata/properties" xmlns:ns2="597e21e3-0864-4223-9e86-3c57192f3895" xmlns:ns3="ef40dc7c-b11d-4a06-8050-44f9558e1127" targetNamespace="http://schemas.microsoft.com/office/2006/metadata/properties" ma:root="true" ma:fieldsID="0546ef4c27036cba3d304573847e7646" ns2:_="" ns3:_="">
    <xsd:import namespace="597e21e3-0864-4223-9e86-3c57192f3895"/>
    <xsd:import namespace="ef40dc7c-b11d-4a06-8050-44f9558e11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e21e3-0864-4223-9e86-3c57192f389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40dc7c-b11d-4a06-8050-44f9558e112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098A77-1CF3-45C4-996C-929A37688E7F}">
  <ds:schemaRefs>
    <ds:schemaRef ds:uri="http://schemas.microsoft.com/sharepoint/v3/contenttype/forms"/>
  </ds:schemaRefs>
</ds:datastoreItem>
</file>

<file path=customXml/itemProps2.xml><?xml version="1.0" encoding="utf-8"?>
<ds:datastoreItem xmlns:ds="http://schemas.openxmlformats.org/officeDocument/2006/customXml" ds:itemID="{E3C4C685-90A2-4B35-8BD8-67D6E8B35B14}">
  <ds:schemaRefs>
    <ds:schemaRef ds:uri="597e21e3-0864-4223-9e86-3c57192f3895"/>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dcmitype/"/>
    <ds:schemaRef ds:uri="ef40dc7c-b11d-4a06-8050-44f9558e1127"/>
    <ds:schemaRef ds:uri="http://schemas.microsoft.com/office/2006/metadata/properties"/>
  </ds:schemaRefs>
</ds:datastoreItem>
</file>

<file path=customXml/itemProps3.xml><?xml version="1.0" encoding="utf-8"?>
<ds:datastoreItem xmlns:ds="http://schemas.openxmlformats.org/officeDocument/2006/customXml" ds:itemID="{4DFBC073-944B-4A3F-823D-B42B7591BA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e21e3-0864-4223-9e86-3c57192f3895"/>
    <ds:schemaRef ds:uri="ef40dc7c-b11d-4a06-8050-44f9558e11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1169</Words>
  <Application>Microsoft Office PowerPoint</Application>
  <PresentationFormat>Widescreen</PresentationFormat>
  <Paragraphs>110</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Corbel</vt:lpstr>
      <vt:lpstr>Office Theme</vt:lpstr>
      <vt:lpstr>CONDAP</vt:lpstr>
      <vt:lpstr>CONDAP</vt:lpstr>
      <vt:lpstr>POURQUOI CONDAP ? </vt:lpstr>
      <vt:lpstr>OBJECTIFS du projet </vt:lpstr>
      <vt:lpstr>PARTENAIRES</vt:lpstr>
      <vt:lpstr>Principaux résultats (1/2)</vt:lpstr>
      <vt:lpstr>Principaux résultats(2/2)</vt:lpstr>
      <vt:lpstr>RÉSUMÉ DES RÉSULTATS ATTENDUS </vt:lpstr>
      <vt:lpstr>Progrès actuels</vt:lpstr>
      <vt:lpstr>RÉALISATION DES ACTIVITÉS(1/2)</vt:lpstr>
      <vt:lpstr>RÉALISATION DES ACTIVITÉS(2/2)</vt:lpstr>
      <vt:lpstr>DURÉE DE CONDAP</vt:lpstr>
      <vt:lpstr>Merci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2019-05-10T08:39:35Z</dcterms:created>
  <dcterms:modified xsi:type="dcterms:W3CDTF">2019-05-15T14:28:25Z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0x010100D6E47A3876C92041804B70D3455C8D58</vt:lpwstr>
  </property>
</Properties>
</file>